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091" r:id="rId1"/>
    <p:sldMasterId id="2147484174" r:id="rId2"/>
  </p:sldMasterIdLst>
  <p:notesMasterIdLst>
    <p:notesMasterId r:id="rId28"/>
  </p:notesMasterIdLst>
  <p:handoutMasterIdLst>
    <p:handoutMasterId r:id="rId29"/>
  </p:handoutMasterIdLst>
  <p:sldIdLst>
    <p:sldId id="769" r:id="rId3"/>
    <p:sldId id="774" r:id="rId4"/>
    <p:sldId id="776" r:id="rId5"/>
    <p:sldId id="775" r:id="rId6"/>
    <p:sldId id="784" r:id="rId7"/>
    <p:sldId id="778" r:id="rId8"/>
    <p:sldId id="758" r:id="rId9"/>
    <p:sldId id="771" r:id="rId10"/>
    <p:sldId id="781" r:id="rId11"/>
    <p:sldId id="803" r:id="rId12"/>
    <p:sldId id="793" r:id="rId13"/>
    <p:sldId id="800" r:id="rId14"/>
    <p:sldId id="785" r:id="rId15"/>
    <p:sldId id="799" r:id="rId16"/>
    <p:sldId id="786" r:id="rId17"/>
    <p:sldId id="804" r:id="rId18"/>
    <p:sldId id="792" r:id="rId19"/>
    <p:sldId id="789" r:id="rId20"/>
    <p:sldId id="801" r:id="rId21"/>
    <p:sldId id="802" r:id="rId22"/>
    <p:sldId id="797" r:id="rId23"/>
    <p:sldId id="794" r:id="rId24"/>
    <p:sldId id="795" r:id="rId25"/>
    <p:sldId id="790" r:id="rId26"/>
    <p:sldId id="791" r:id="rId27"/>
  </p:sldIdLst>
  <p:sldSz cx="12192000" cy="6858000"/>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Basic Highlight Layouts" id="{861B53B3-AFF9-4028-999E-21C5AFB054A7}">
          <p14:sldIdLst>
            <p14:sldId id="769"/>
            <p14:sldId id="774"/>
            <p14:sldId id="776"/>
            <p14:sldId id="775"/>
            <p14:sldId id="784"/>
            <p14:sldId id="778"/>
            <p14:sldId id="758"/>
            <p14:sldId id="771"/>
            <p14:sldId id="781"/>
            <p14:sldId id="803"/>
            <p14:sldId id="793"/>
            <p14:sldId id="800"/>
            <p14:sldId id="785"/>
            <p14:sldId id="799"/>
            <p14:sldId id="786"/>
            <p14:sldId id="804"/>
            <p14:sldId id="792"/>
            <p14:sldId id="789"/>
            <p14:sldId id="801"/>
            <p14:sldId id="802"/>
            <p14:sldId id="797"/>
            <p14:sldId id="794"/>
            <p14:sldId id="795"/>
            <p14:sldId id="790"/>
            <p14:sldId id="791"/>
          </p14:sldIdLst>
        </p14:section>
      </p14:sectionLst>
    </p:ext>
    <p:ext uri="{EFAFB233-063F-42B5-8137-9DF3F51BA10A}">
      <p15:sldGuideLst xmlns:p15="http://schemas.microsoft.com/office/powerpoint/2012/main">
        <p15:guide id="1" orient="horz" pos="2160" userDrawn="1">
          <p15:clr>
            <a:srgbClr val="A4A3A4"/>
          </p15:clr>
        </p15:guide>
        <p15:guide id="2" orient="horz" pos="3230" userDrawn="1">
          <p15:clr>
            <a:srgbClr val="A4A3A4"/>
          </p15:clr>
        </p15:guide>
        <p15:guide id="3" orient="horz" pos="720" userDrawn="1">
          <p15:clr>
            <a:srgbClr val="A4A3A4"/>
          </p15:clr>
        </p15:guide>
        <p15:guide id="4" orient="horz" pos="567" userDrawn="1">
          <p15:clr>
            <a:srgbClr val="A4A3A4"/>
          </p15:clr>
        </p15:guide>
        <p15:guide id="5" orient="horz" pos="555" userDrawn="1">
          <p15:clr>
            <a:srgbClr val="A4A3A4"/>
          </p15:clr>
        </p15:guide>
        <p15:guide id="6" orient="horz" pos="1150" userDrawn="1">
          <p15:clr>
            <a:srgbClr val="A4A3A4"/>
          </p15:clr>
        </p15:guide>
        <p15:guide id="7" orient="horz" pos="4004" userDrawn="1">
          <p15:clr>
            <a:srgbClr val="A4A3A4"/>
          </p15:clr>
        </p15:guide>
        <p15:guide id="8" orient="horz" pos="1175" userDrawn="1">
          <p15:clr>
            <a:srgbClr val="A4A3A4"/>
          </p15:clr>
        </p15:guide>
        <p15:guide id="9" pos="3840" userDrawn="1">
          <p15:clr>
            <a:srgbClr val="A4A3A4"/>
          </p15:clr>
        </p15:guide>
        <p15:guide id="10" pos="7184" userDrawn="1">
          <p15:clr>
            <a:srgbClr val="A4A3A4"/>
          </p15:clr>
        </p15:guide>
        <p15:guide id="11" pos="496" userDrawn="1">
          <p15:clr>
            <a:srgbClr val="A4A3A4"/>
          </p15:clr>
        </p15:guide>
        <p15:guide id="12" pos="387" userDrawn="1">
          <p15:clr>
            <a:srgbClr val="A4A3A4"/>
          </p15:clr>
        </p15:guide>
        <p15:guide id="13" pos="7297" userDrawn="1">
          <p15:clr>
            <a:srgbClr val="A4A3A4"/>
          </p15:clr>
        </p15:guide>
        <p15:guide id="14" userDrawn="1">
          <p15:clr>
            <a:srgbClr val="A4A3A4"/>
          </p15:clr>
        </p15:guide>
        <p15:guide id="15" orient="horz" pos="1056" userDrawn="1">
          <p15:clr>
            <a:srgbClr val="A4A3A4"/>
          </p15:clr>
        </p15:guide>
        <p15:guide id="16" orient="horz" pos="2621" userDrawn="1">
          <p15:clr>
            <a:srgbClr val="A4A3A4"/>
          </p15:clr>
        </p15:guide>
      </p15:sldGuideLst>
    </p:ext>
    <p:ext uri="{2D200454-40CA-4A62-9FC3-DE9A4176ACB9}">
      <p15:notesGuideLst xmlns:p15="http://schemas.microsoft.com/office/powerpoint/2012/main">
        <p15:guide id="1" orient="horz" pos="2208" userDrawn="1">
          <p15:clr>
            <a:srgbClr val="A4A3A4"/>
          </p15:clr>
        </p15:guide>
        <p15:guide id="2" pos="292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nknown" initial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C8CA"/>
    <a:srgbClr val="96DBD2"/>
    <a:srgbClr val="E6E6E6"/>
    <a:srgbClr val="7F7F7F"/>
    <a:srgbClr val="666666"/>
    <a:srgbClr val="009D93"/>
    <a:srgbClr val="D4D7D9"/>
    <a:srgbClr val="4D4D4D"/>
    <a:srgbClr val="C19C81"/>
    <a:srgbClr val="9EA0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6015" autoAdjust="0"/>
  </p:normalViewPr>
  <p:slideViewPr>
    <p:cSldViewPr snapToGrid="0">
      <p:cViewPr varScale="1">
        <p:scale>
          <a:sx n="64" d="100"/>
          <a:sy n="64" d="100"/>
        </p:scale>
        <p:origin x="66" y="156"/>
      </p:cViewPr>
      <p:guideLst>
        <p:guide orient="horz" pos="2160"/>
        <p:guide orient="horz" pos="3230"/>
        <p:guide orient="horz" pos="720"/>
        <p:guide orient="horz" pos="567"/>
        <p:guide orient="horz" pos="555"/>
        <p:guide orient="horz" pos="1150"/>
        <p:guide orient="horz" pos="4004"/>
        <p:guide orient="horz" pos="1175"/>
        <p:guide pos="3840"/>
        <p:guide pos="7184"/>
        <p:guide pos="496"/>
        <p:guide pos="387"/>
        <p:guide pos="7297"/>
        <p:guide/>
        <p:guide orient="horz" pos="1056"/>
        <p:guide orient="horz" pos="2621"/>
      </p:guideLst>
    </p:cSldViewPr>
  </p:slideViewPr>
  <p:outlineViewPr>
    <p:cViewPr>
      <p:scale>
        <a:sx n="33" d="100"/>
        <a:sy n="33" d="100"/>
      </p:scale>
      <p:origin x="0" y="-12654"/>
    </p:cViewPr>
  </p:outlineViewPr>
  <p:notesTextViewPr>
    <p:cViewPr>
      <p:scale>
        <a:sx n="3" d="2"/>
        <a:sy n="3" d="2"/>
      </p:scale>
      <p:origin x="0" y="0"/>
    </p:cViewPr>
  </p:notesTextViewPr>
  <p:sorterViewPr>
    <p:cViewPr varScale="1">
      <p:scale>
        <a:sx n="1" d="1"/>
        <a:sy n="1" d="1"/>
      </p:scale>
      <p:origin x="0" y="0"/>
    </p:cViewPr>
  </p:sorterViewPr>
  <p:notesViewPr>
    <p:cSldViewPr snapToGrid="0">
      <p:cViewPr varScale="1">
        <p:scale>
          <a:sx n="99" d="100"/>
          <a:sy n="99" d="100"/>
        </p:scale>
        <p:origin x="1800" y="78"/>
      </p:cViewPr>
      <p:guideLst>
        <p:guide orient="horz" pos="2208"/>
        <p:guide pos="292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commentAuthors" Target="commentAuthors.xml"/><Relationship Id="rId8" Type="http://schemas.openxmlformats.org/officeDocument/2006/relationships/slide" Target="slides/slide6.xml"/></Relationships>
</file>

<file path=ppt/diagrams/_rels/data4.xml.rels><?xml version="1.0" encoding="UTF-8" standalone="yes"?>
<Relationships xmlns="http://schemas.openxmlformats.org/package/2006/relationships"><Relationship Id="rId1" Type="http://schemas.openxmlformats.org/officeDocument/2006/relationships/hyperlink" Target="https://forms.cloud.microsoft/Pages/ResponsePage.aspx?id=oGWYO2bwRki_TRE_S-8HVXtWvvRIAlpKk4zmgnMCiApUOUpKMUVVUVIwOUxEWElLWjVaOEQ1UzdZWS4u" TargetMode="External"/></Relationships>
</file>

<file path=ppt/diagrams/_rels/drawing4.xml.rels><?xml version="1.0" encoding="UTF-8" standalone="yes"?>
<Relationships xmlns="http://schemas.openxmlformats.org/package/2006/relationships"><Relationship Id="rId1" Type="http://schemas.openxmlformats.org/officeDocument/2006/relationships/hyperlink" Target="https://forms.cloud.microsoft/Pages/ResponsePage.aspx?id=oGWYO2bwRki_TRE_S-8HVXtWvvRIAlpKk4zmgnMCiApUOUpKMUVVUVIwOUxEWElLWjVaOEQ1UzdZWS4u"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59CD6C-119D-40AA-9021-BD292E0A1728}"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51639E96-E058-4D84-88BF-8D9389301602}">
      <dgm:prSet phldrT="[Text]" custT="1"/>
      <dgm:spPr/>
      <dgm:t>
        <a:bodyPr/>
        <a:lstStyle/>
        <a:p>
          <a:r>
            <a:rPr lang="en-US" sz="3000" dirty="0"/>
            <a:t>J1 Clinical</a:t>
          </a:r>
        </a:p>
      </dgm:t>
    </dgm:pt>
    <dgm:pt modelId="{A8DDEBC7-2DF9-4B72-9A9A-3431E901F032}" type="parTrans" cxnId="{A247F0D4-22C8-4662-AB9B-A964C32E8F45}">
      <dgm:prSet/>
      <dgm:spPr/>
      <dgm:t>
        <a:bodyPr/>
        <a:lstStyle/>
        <a:p>
          <a:endParaRPr lang="en-US"/>
        </a:p>
      </dgm:t>
    </dgm:pt>
    <dgm:pt modelId="{7E278742-EE8F-40D4-BC4D-205976A13EFD}" type="sibTrans" cxnId="{A247F0D4-22C8-4662-AB9B-A964C32E8F45}">
      <dgm:prSet/>
      <dgm:spPr/>
      <dgm:t>
        <a:bodyPr/>
        <a:lstStyle/>
        <a:p>
          <a:endParaRPr lang="en-US"/>
        </a:p>
      </dgm:t>
    </dgm:pt>
    <dgm:pt modelId="{33B5FC28-1D34-4782-B14B-4003B1507C71}">
      <dgm:prSet phldrT="[Text]" custT="1"/>
      <dgm:spPr/>
      <dgm:t>
        <a:bodyPr/>
        <a:lstStyle/>
        <a:p>
          <a:r>
            <a:rPr lang="en-US" sz="1800" dirty="0">
              <a:solidFill>
                <a:schemeClr val="accent1">
                  <a:lumMod val="75000"/>
                </a:schemeClr>
              </a:solidFill>
            </a:rPr>
            <a:t>Sponsored by ECFMG/</a:t>
          </a:r>
          <a:r>
            <a:rPr lang="en-US" sz="1800" dirty="0" err="1">
              <a:solidFill>
                <a:schemeClr val="accent1">
                  <a:lumMod val="75000"/>
                </a:schemeClr>
              </a:solidFill>
            </a:rPr>
            <a:t>InTealth</a:t>
          </a:r>
          <a:endParaRPr lang="en-US" sz="1800" dirty="0">
            <a:solidFill>
              <a:schemeClr val="accent1">
                <a:lumMod val="75000"/>
              </a:schemeClr>
            </a:solidFill>
          </a:endParaRPr>
        </a:p>
      </dgm:t>
    </dgm:pt>
    <dgm:pt modelId="{98FDFA89-D89C-4653-845D-54E9026551E8}" type="parTrans" cxnId="{A4C6ACDE-33D0-4AE9-8D38-37D9903326FE}">
      <dgm:prSet/>
      <dgm:spPr/>
      <dgm:t>
        <a:bodyPr/>
        <a:lstStyle/>
        <a:p>
          <a:endParaRPr lang="en-US"/>
        </a:p>
      </dgm:t>
    </dgm:pt>
    <dgm:pt modelId="{BE8563FC-AEF0-4647-9220-40191EE93BEF}" type="sibTrans" cxnId="{A4C6ACDE-33D0-4AE9-8D38-37D9903326FE}">
      <dgm:prSet/>
      <dgm:spPr/>
      <dgm:t>
        <a:bodyPr/>
        <a:lstStyle/>
        <a:p>
          <a:endParaRPr lang="en-US"/>
        </a:p>
      </dgm:t>
    </dgm:pt>
    <dgm:pt modelId="{6DF2EB7F-A5DD-4549-820A-7671832D7D67}">
      <dgm:prSet phldrT="[Text]" custT="1"/>
      <dgm:spPr/>
      <dgm:t>
        <a:bodyPr/>
        <a:lstStyle/>
        <a:p>
          <a:r>
            <a:rPr lang="en-US" sz="1800" dirty="0">
              <a:solidFill>
                <a:schemeClr val="accent1">
                  <a:lumMod val="75000"/>
                </a:schemeClr>
              </a:solidFill>
            </a:rPr>
            <a:t>Required 2-year home country commitment “212(e)”</a:t>
          </a:r>
        </a:p>
      </dgm:t>
    </dgm:pt>
    <dgm:pt modelId="{BF6FCA2C-AE6D-445C-B6DD-3BF39291A9E9}" type="parTrans" cxnId="{069F0C55-79B0-4C0D-A84E-B4D22171B9EC}">
      <dgm:prSet/>
      <dgm:spPr/>
      <dgm:t>
        <a:bodyPr/>
        <a:lstStyle/>
        <a:p>
          <a:endParaRPr lang="en-US"/>
        </a:p>
      </dgm:t>
    </dgm:pt>
    <dgm:pt modelId="{B633C629-A329-4858-B4C1-39515017F9A3}" type="sibTrans" cxnId="{069F0C55-79B0-4C0D-A84E-B4D22171B9EC}">
      <dgm:prSet/>
      <dgm:spPr/>
      <dgm:t>
        <a:bodyPr/>
        <a:lstStyle/>
        <a:p>
          <a:endParaRPr lang="en-US"/>
        </a:p>
      </dgm:t>
    </dgm:pt>
    <dgm:pt modelId="{712050D5-CB3D-4652-B6CE-64C85C5A70C3}">
      <dgm:prSet phldrT="[Text]" custT="1"/>
      <dgm:spPr/>
      <dgm:t>
        <a:bodyPr/>
        <a:lstStyle/>
        <a:p>
          <a:r>
            <a:rPr lang="en-US" sz="3000" dirty="0"/>
            <a:t>J1 Research</a:t>
          </a:r>
        </a:p>
      </dgm:t>
    </dgm:pt>
    <dgm:pt modelId="{DB64AD48-C0CD-46B2-BC1A-C970A350B75C}" type="parTrans" cxnId="{4D2D2348-FC82-4CFA-BA6A-4982BE666855}">
      <dgm:prSet/>
      <dgm:spPr/>
      <dgm:t>
        <a:bodyPr/>
        <a:lstStyle/>
        <a:p>
          <a:endParaRPr lang="en-US"/>
        </a:p>
      </dgm:t>
    </dgm:pt>
    <dgm:pt modelId="{2D3D3A8E-CAB8-4F27-BE13-B83454B53A59}" type="sibTrans" cxnId="{4D2D2348-FC82-4CFA-BA6A-4982BE666855}">
      <dgm:prSet/>
      <dgm:spPr/>
      <dgm:t>
        <a:bodyPr/>
        <a:lstStyle/>
        <a:p>
          <a:endParaRPr lang="en-US"/>
        </a:p>
      </dgm:t>
    </dgm:pt>
    <dgm:pt modelId="{B0926535-984B-4C2C-9A8E-96D2D1B69122}">
      <dgm:prSet phldrT="[Text]" custT="1"/>
      <dgm:spPr/>
      <dgm:t>
        <a:bodyPr/>
        <a:lstStyle/>
        <a:p>
          <a:r>
            <a:rPr lang="en-US" sz="1800" dirty="0">
              <a:solidFill>
                <a:schemeClr val="accent1">
                  <a:lumMod val="75000"/>
                </a:schemeClr>
              </a:solidFill>
            </a:rPr>
            <a:t>Typically sponsored by academic institutions or research centers</a:t>
          </a:r>
        </a:p>
      </dgm:t>
    </dgm:pt>
    <dgm:pt modelId="{7F1D6942-8900-47DE-9D3B-4DD4356BB88F}" type="parTrans" cxnId="{2595FF2D-E09E-458E-B9F3-5BA825E3C015}">
      <dgm:prSet/>
      <dgm:spPr/>
      <dgm:t>
        <a:bodyPr/>
        <a:lstStyle/>
        <a:p>
          <a:endParaRPr lang="en-US"/>
        </a:p>
      </dgm:t>
    </dgm:pt>
    <dgm:pt modelId="{78C5D31F-AACB-494C-80BD-FBA127AE3E14}" type="sibTrans" cxnId="{2595FF2D-E09E-458E-B9F3-5BA825E3C015}">
      <dgm:prSet/>
      <dgm:spPr/>
      <dgm:t>
        <a:bodyPr/>
        <a:lstStyle/>
        <a:p>
          <a:endParaRPr lang="en-US"/>
        </a:p>
      </dgm:t>
    </dgm:pt>
    <dgm:pt modelId="{C6600C4D-0920-40D9-B24A-8C0D47D30760}">
      <dgm:prSet phldrT="[Text]" custT="1"/>
      <dgm:spPr/>
      <dgm:t>
        <a:bodyPr/>
        <a:lstStyle/>
        <a:p>
          <a:r>
            <a:rPr lang="en-US" sz="1800" dirty="0">
              <a:solidFill>
                <a:schemeClr val="accent1">
                  <a:lumMod val="75000"/>
                </a:schemeClr>
              </a:solidFill>
            </a:rPr>
            <a:t>212e often waived  “not subject”</a:t>
          </a:r>
        </a:p>
      </dgm:t>
    </dgm:pt>
    <dgm:pt modelId="{C63E89F3-3102-4562-93FC-E5DCF2FEC5A9}" type="parTrans" cxnId="{7D217C1A-DADC-4930-BAB5-69673AC632BB}">
      <dgm:prSet/>
      <dgm:spPr/>
      <dgm:t>
        <a:bodyPr/>
        <a:lstStyle/>
        <a:p>
          <a:endParaRPr lang="en-US"/>
        </a:p>
      </dgm:t>
    </dgm:pt>
    <dgm:pt modelId="{662A61FF-A2A5-4963-A83D-C5E55845664F}" type="sibTrans" cxnId="{7D217C1A-DADC-4930-BAB5-69673AC632BB}">
      <dgm:prSet/>
      <dgm:spPr/>
      <dgm:t>
        <a:bodyPr/>
        <a:lstStyle/>
        <a:p>
          <a:endParaRPr lang="en-US"/>
        </a:p>
      </dgm:t>
    </dgm:pt>
    <dgm:pt modelId="{65CA90BD-F38F-4E14-98CC-682E05CBC225}">
      <dgm:prSet phldrT="[Text]" custT="1"/>
      <dgm:spPr/>
      <dgm:t>
        <a:bodyPr/>
        <a:lstStyle/>
        <a:p>
          <a:r>
            <a:rPr lang="en-US" sz="3000" dirty="0"/>
            <a:t>F1/OPT</a:t>
          </a:r>
        </a:p>
      </dgm:t>
    </dgm:pt>
    <dgm:pt modelId="{C80F4397-21DD-49AC-9BF2-851505FC3BA2}" type="parTrans" cxnId="{D13F9209-D38C-4D50-957A-11F054C34B88}">
      <dgm:prSet/>
      <dgm:spPr/>
      <dgm:t>
        <a:bodyPr/>
        <a:lstStyle/>
        <a:p>
          <a:endParaRPr lang="en-US"/>
        </a:p>
      </dgm:t>
    </dgm:pt>
    <dgm:pt modelId="{8D2435E5-C145-493C-83F9-0732CC812771}" type="sibTrans" cxnId="{D13F9209-D38C-4D50-957A-11F054C34B88}">
      <dgm:prSet/>
      <dgm:spPr/>
      <dgm:t>
        <a:bodyPr/>
        <a:lstStyle/>
        <a:p>
          <a:endParaRPr lang="en-US"/>
        </a:p>
      </dgm:t>
    </dgm:pt>
    <dgm:pt modelId="{FC7E1204-183A-4CBC-8EE3-82DC99829556}">
      <dgm:prSet phldrT="[Text]" custT="1"/>
      <dgm:spPr/>
      <dgm:t>
        <a:bodyPr/>
        <a:lstStyle/>
        <a:p>
          <a:r>
            <a:rPr lang="en-US" sz="1800" dirty="0">
              <a:solidFill>
                <a:schemeClr val="accent1">
                  <a:lumMod val="75000"/>
                </a:schemeClr>
              </a:solidFill>
            </a:rPr>
            <a:t>Educational Institutions</a:t>
          </a:r>
        </a:p>
      </dgm:t>
    </dgm:pt>
    <dgm:pt modelId="{02E8A1B4-0284-4447-AC9A-488E9B6C2B90}" type="parTrans" cxnId="{71D9F053-BAB8-4070-8110-218C780BC395}">
      <dgm:prSet/>
      <dgm:spPr/>
      <dgm:t>
        <a:bodyPr/>
        <a:lstStyle/>
        <a:p>
          <a:endParaRPr lang="en-US"/>
        </a:p>
      </dgm:t>
    </dgm:pt>
    <dgm:pt modelId="{9D19FF8D-F36C-44DE-BCD3-BF444CF56AEF}" type="sibTrans" cxnId="{71D9F053-BAB8-4070-8110-218C780BC395}">
      <dgm:prSet/>
      <dgm:spPr/>
      <dgm:t>
        <a:bodyPr/>
        <a:lstStyle/>
        <a:p>
          <a:endParaRPr lang="en-US"/>
        </a:p>
      </dgm:t>
    </dgm:pt>
    <dgm:pt modelId="{D1083B35-51B5-4D00-9DAA-3199D003F868}">
      <dgm:prSet phldrT="[Text]" custT="1"/>
      <dgm:spPr/>
      <dgm:t>
        <a:bodyPr/>
        <a:lstStyle/>
        <a:p>
          <a:r>
            <a:rPr lang="en-US" sz="1800" dirty="0">
              <a:solidFill>
                <a:schemeClr val="accent1">
                  <a:lumMod val="75000"/>
                </a:schemeClr>
              </a:solidFill>
            </a:rPr>
            <a:t>F1 students are typically eligible for </a:t>
          </a:r>
          <a:r>
            <a:rPr lang="en-US" sz="1800" b="1" u="sng" dirty="0">
              <a:solidFill>
                <a:schemeClr val="accent1">
                  <a:lumMod val="75000"/>
                </a:schemeClr>
              </a:solidFill>
            </a:rPr>
            <a:t>one year</a:t>
          </a:r>
          <a:r>
            <a:rPr lang="en-US" sz="1800" b="1" u="none" dirty="0">
              <a:solidFill>
                <a:schemeClr val="accent1">
                  <a:lumMod val="75000"/>
                </a:schemeClr>
              </a:solidFill>
            </a:rPr>
            <a:t> </a:t>
          </a:r>
          <a:r>
            <a:rPr lang="en-US" sz="1800" dirty="0">
              <a:solidFill>
                <a:schemeClr val="accent1">
                  <a:lumMod val="75000"/>
                </a:schemeClr>
              </a:solidFill>
            </a:rPr>
            <a:t>of post graduation Optional Practical Training (OPT)</a:t>
          </a:r>
        </a:p>
      </dgm:t>
    </dgm:pt>
    <dgm:pt modelId="{2EE9D53D-37B0-438E-A664-24DFC2EF7325}" type="parTrans" cxnId="{6BF6CB21-AAB2-4AD7-8FF1-D33108A0B66F}">
      <dgm:prSet/>
      <dgm:spPr/>
      <dgm:t>
        <a:bodyPr/>
        <a:lstStyle/>
        <a:p>
          <a:endParaRPr lang="en-US"/>
        </a:p>
      </dgm:t>
    </dgm:pt>
    <dgm:pt modelId="{FD0B80BC-6203-4FDE-A12A-E037C0FDDF07}" type="sibTrans" cxnId="{6BF6CB21-AAB2-4AD7-8FF1-D33108A0B66F}">
      <dgm:prSet/>
      <dgm:spPr/>
      <dgm:t>
        <a:bodyPr/>
        <a:lstStyle/>
        <a:p>
          <a:endParaRPr lang="en-US"/>
        </a:p>
      </dgm:t>
    </dgm:pt>
    <dgm:pt modelId="{F4C29D76-8D15-4667-AD42-E9A32BC26525}">
      <dgm:prSet phldrT="[Text]" custT="1"/>
      <dgm:spPr/>
      <dgm:t>
        <a:bodyPr/>
        <a:lstStyle/>
        <a:p>
          <a:r>
            <a:rPr lang="en-US" sz="1800" dirty="0">
              <a:solidFill>
                <a:schemeClr val="accent1">
                  <a:lumMod val="75000"/>
                </a:schemeClr>
              </a:solidFill>
            </a:rPr>
            <a:t>Strict 7-year max</a:t>
          </a:r>
        </a:p>
      </dgm:t>
    </dgm:pt>
    <dgm:pt modelId="{1AEB7073-B895-4600-B918-8AFB84FEE83E}" type="parTrans" cxnId="{66C02BBA-8095-4052-8AB6-D2362E887C4F}">
      <dgm:prSet/>
      <dgm:spPr/>
      <dgm:t>
        <a:bodyPr/>
        <a:lstStyle/>
        <a:p>
          <a:endParaRPr lang="en-US"/>
        </a:p>
      </dgm:t>
    </dgm:pt>
    <dgm:pt modelId="{707E03C0-1474-440F-996B-243725460D28}" type="sibTrans" cxnId="{66C02BBA-8095-4052-8AB6-D2362E887C4F}">
      <dgm:prSet/>
      <dgm:spPr/>
      <dgm:t>
        <a:bodyPr/>
        <a:lstStyle/>
        <a:p>
          <a:endParaRPr lang="en-US"/>
        </a:p>
      </dgm:t>
    </dgm:pt>
    <dgm:pt modelId="{2147ED22-8ABE-456F-B3C3-B880B23F4AC8}">
      <dgm:prSet phldrT="[Text]"/>
      <dgm:spPr/>
      <dgm:t>
        <a:bodyPr/>
        <a:lstStyle/>
        <a:p>
          <a:endParaRPr lang="en-US" sz="2100" dirty="0"/>
        </a:p>
      </dgm:t>
    </dgm:pt>
    <dgm:pt modelId="{3EDDDFEC-8AAC-47E1-9409-E95354A9AE80}" type="parTrans" cxnId="{19E5DAF4-9EFE-40AA-8F34-F7F20ECC7582}">
      <dgm:prSet/>
      <dgm:spPr/>
      <dgm:t>
        <a:bodyPr/>
        <a:lstStyle/>
        <a:p>
          <a:endParaRPr lang="en-US"/>
        </a:p>
      </dgm:t>
    </dgm:pt>
    <dgm:pt modelId="{15CBBF41-24D3-464A-A7E4-68E0B816EA12}" type="sibTrans" cxnId="{19E5DAF4-9EFE-40AA-8F34-F7F20ECC7582}">
      <dgm:prSet/>
      <dgm:spPr/>
      <dgm:t>
        <a:bodyPr/>
        <a:lstStyle/>
        <a:p>
          <a:endParaRPr lang="en-US"/>
        </a:p>
      </dgm:t>
    </dgm:pt>
    <dgm:pt modelId="{B636E391-A813-48D7-A6E3-E82029D6586A}" type="pres">
      <dgm:prSet presAssocID="{5459CD6C-119D-40AA-9021-BD292E0A1728}" presName="Name0" presStyleCnt="0">
        <dgm:presLayoutVars>
          <dgm:dir/>
          <dgm:animLvl val="lvl"/>
          <dgm:resizeHandles val="exact"/>
        </dgm:presLayoutVars>
      </dgm:prSet>
      <dgm:spPr/>
    </dgm:pt>
    <dgm:pt modelId="{45E77D97-E885-4F7F-8F3E-5EE57F5E0577}" type="pres">
      <dgm:prSet presAssocID="{51639E96-E058-4D84-88BF-8D9389301602}" presName="composite" presStyleCnt="0"/>
      <dgm:spPr/>
    </dgm:pt>
    <dgm:pt modelId="{42BE4CEF-BD2A-4AD6-93C1-6C16C398CFC7}" type="pres">
      <dgm:prSet presAssocID="{51639E96-E058-4D84-88BF-8D9389301602}" presName="parTx" presStyleLbl="alignNode1" presStyleIdx="0" presStyleCnt="3">
        <dgm:presLayoutVars>
          <dgm:chMax val="0"/>
          <dgm:chPref val="0"/>
          <dgm:bulletEnabled val="1"/>
        </dgm:presLayoutVars>
      </dgm:prSet>
      <dgm:spPr/>
    </dgm:pt>
    <dgm:pt modelId="{BBB185F1-B415-4181-8704-ADF41A773EA1}" type="pres">
      <dgm:prSet presAssocID="{51639E96-E058-4D84-88BF-8D9389301602}" presName="desTx" presStyleLbl="alignAccFollowNode1" presStyleIdx="0" presStyleCnt="3">
        <dgm:presLayoutVars>
          <dgm:bulletEnabled val="1"/>
        </dgm:presLayoutVars>
      </dgm:prSet>
      <dgm:spPr/>
    </dgm:pt>
    <dgm:pt modelId="{C35015DF-245D-4808-B0B7-E1E3B68006F4}" type="pres">
      <dgm:prSet presAssocID="{7E278742-EE8F-40D4-BC4D-205976A13EFD}" presName="space" presStyleCnt="0"/>
      <dgm:spPr/>
    </dgm:pt>
    <dgm:pt modelId="{B363EFB6-2898-4F49-8E13-F314067C17C0}" type="pres">
      <dgm:prSet presAssocID="{712050D5-CB3D-4652-B6CE-64C85C5A70C3}" presName="composite" presStyleCnt="0"/>
      <dgm:spPr/>
    </dgm:pt>
    <dgm:pt modelId="{F4DF8642-1255-4CE7-873C-5C309E7301EE}" type="pres">
      <dgm:prSet presAssocID="{712050D5-CB3D-4652-B6CE-64C85C5A70C3}" presName="parTx" presStyleLbl="alignNode1" presStyleIdx="1" presStyleCnt="3">
        <dgm:presLayoutVars>
          <dgm:chMax val="0"/>
          <dgm:chPref val="0"/>
          <dgm:bulletEnabled val="1"/>
        </dgm:presLayoutVars>
      </dgm:prSet>
      <dgm:spPr/>
    </dgm:pt>
    <dgm:pt modelId="{4997358D-C188-414B-836B-66D3BBE8CD4C}" type="pres">
      <dgm:prSet presAssocID="{712050D5-CB3D-4652-B6CE-64C85C5A70C3}" presName="desTx" presStyleLbl="alignAccFollowNode1" presStyleIdx="1" presStyleCnt="3">
        <dgm:presLayoutVars>
          <dgm:bulletEnabled val="1"/>
        </dgm:presLayoutVars>
      </dgm:prSet>
      <dgm:spPr/>
    </dgm:pt>
    <dgm:pt modelId="{722D749A-1389-4095-8062-6051204294B5}" type="pres">
      <dgm:prSet presAssocID="{2D3D3A8E-CAB8-4F27-BE13-B83454B53A59}" presName="space" presStyleCnt="0"/>
      <dgm:spPr/>
    </dgm:pt>
    <dgm:pt modelId="{DA33E138-732F-49EC-A36D-2FFB44FB4D10}" type="pres">
      <dgm:prSet presAssocID="{65CA90BD-F38F-4E14-98CC-682E05CBC225}" presName="composite" presStyleCnt="0"/>
      <dgm:spPr/>
    </dgm:pt>
    <dgm:pt modelId="{741D8BD9-41CC-47E0-A63E-FF307EADA3B2}" type="pres">
      <dgm:prSet presAssocID="{65CA90BD-F38F-4E14-98CC-682E05CBC225}" presName="parTx" presStyleLbl="alignNode1" presStyleIdx="2" presStyleCnt="3">
        <dgm:presLayoutVars>
          <dgm:chMax val="0"/>
          <dgm:chPref val="0"/>
          <dgm:bulletEnabled val="1"/>
        </dgm:presLayoutVars>
      </dgm:prSet>
      <dgm:spPr/>
    </dgm:pt>
    <dgm:pt modelId="{8FB947DA-F2A7-42BC-BA8A-C9F1D4963175}" type="pres">
      <dgm:prSet presAssocID="{65CA90BD-F38F-4E14-98CC-682E05CBC225}" presName="desTx" presStyleLbl="alignAccFollowNode1" presStyleIdx="2" presStyleCnt="3">
        <dgm:presLayoutVars>
          <dgm:bulletEnabled val="1"/>
        </dgm:presLayoutVars>
      </dgm:prSet>
      <dgm:spPr/>
    </dgm:pt>
  </dgm:ptLst>
  <dgm:cxnLst>
    <dgm:cxn modelId="{14CFB000-3236-4633-B33B-3B06D95EC11C}" type="presOf" srcId="{C6600C4D-0920-40D9-B24A-8C0D47D30760}" destId="{4997358D-C188-414B-836B-66D3BBE8CD4C}" srcOrd="0" destOrd="1" presId="urn:microsoft.com/office/officeart/2005/8/layout/hList1"/>
    <dgm:cxn modelId="{B3DD8605-6C2B-494D-8B69-4AA10F27119D}" type="presOf" srcId="{712050D5-CB3D-4652-B6CE-64C85C5A70C3}" destId="{F4DF8642-1255-4CE7-873C-5C309E7301EE}" srcOrd="0" destOrd="0" presId="urn:microsoft.com/office/officeart/2005/8/layout/hList1"/>
    <dgm:cxn modelId="{D13F9209-D38C-4D50-957A-11F054C34B88}" srcId="{5459CD6C-119D-40AA-9021-BD292E0A1728}" destId="{65CA90BD-F38F-4E14-98CC-682E05CBC225}" srcOrd="2" destOrd="0" parTransId="{C80F4397-21DD-49AC-9BF2-851505FC3BA2}" sibTransId="{8D2435E5-C145-493C-83F9-0732CC812771}"/>
    <dgm:cxn modelId="{F010561A-AD6D-4CC2-9B46-EB7D526FE6A6}" type="presOf" srcId="{6DF2EB7F-A5DD-4549-820A-7671832D7D67}" destId="{BBB185F1-B415-4181-8704-ADF41A773EA1}" srcOrd="0" destOrd="1" presId="urn:microsoft.com/office/officeart/2005/8/layout/hList1"/>
    <dgm:cxn modelId="{7D217C1A-DADC-4930-BAB5-69673AC632BB}" srcId="{712050D5-CB3D-4652-B6CE-64C85C5A70C3}" destId="{C6600C4D-0920-40D9-B24A-8C0D47D30760}" srcOrd="1" destOrd="0" parTransId="{C63E89F3-3102-4562-93FC-E5DCF2FEC5A9}" sibTransId="{662A61FF-A2A5-4963-A83D-C5E55845664F}"/>
    <dgm:cxn modelId="{6BF6CB21-AAB2-4AD7-8FF1-D33108A0B66F}" srcId="{65CA90BD-F38F-4E14-98CC-682E05CBC225}" destId="{D1083B35-51B5-4D00-9DAA-3199D003F868}" srcOrd="1" destOrd="0" parTransId="{2EE9D53D-37B0-438E-A664-24DFC2EF7325}" sibTransId="{FD0B80BC-6203-4FDE-A12A-E037C0FDDF07}"/>
    <dgm:cxn modelId="{B1CF2327-690A-4065-900F-07217808E375}" type="presOf" srcId="{65CA90BD-F38F-4E14-98CC-682E05CBC225}" destId="{741D8BD9-41CC-47E0-A63E-FF307EADA3B2}" srcOrd="0" destOrd="0" presId="urn:microsoft.com/office/officeart/2005/8/layout/hList1"/>
    <dgm:cxn modelId="{2595FF2D-E09E-458E-B9F3-5BA825E3C015}" srcId="{712050D5-CB3D-4652-B6CE-64C85C5A70C3}" destId="{B0926535-984B-4C2C-9A8E-96D2D1B69122}" srcOrd="0" destOrd="0" parTransId="{7F1D6942-8900-47DE-9D3B-4DD4356BB88F}" sibTransId="{78C5D31F-AACB-494C-80BD-FBA127AE3E14}"/>
    <dgm:cxn modelId="{F052B644-CDA9-4D6C-81F5-04EC7C97C443}" type="presOf" srcId="{FC7E1204-183A-4CBC-8EE3-82DC99829556}" destId="{8FB947DA-F2A7-42BC-BA8A-C9F1D4963175}" srcOrd="0" destOrd="0" presId="urn:microsoft.com/office/officeart/2005/8/layout/hList1"/>
    <dgm:cxn modelId="{4D2D2348-FC82-4CFA-BA6A-4982BE666855}" srcId="{5459CD6C-119D-40AA-9021-BD292E0A1728}" destId="{712050D5-CB3D-4652-B6CE-64C85C5A70C3}" srcOrd="1" destOrd="0" parTransId="{DB64AD48-C0CD-46B2-BC1A-C970A350B75C}" sibTransId="{2D3D3A8E-CAB8-4F27-BE13-B83454B53A59}"/>
    <dgm:cxn modelId="{71D9F053-BAB8-4070-8110-218C780BC395}" srcId="{65CA90BD-F38F-4E14-98CC-682E05CBC225}" destId="{FC7E1204-183A-4CBC-8EE3-82DC99829556}" srcOrd="0" destOrd="0" parTransId="{02E8A1B4-0284-4447-AC9A-488E9B6C2B90}" sibTransId="{9D19FF8D-F36C-44DE-BCD3-BF444CF56AEF}"/>
    <dgm:cxn modelId="{069F0C55-79B0-4C0D-A84E-B4D22171B9EC}" srcId="{51639E96-E058-4D84-88BF-8D9389301602}" destId="{6DF2EB7F-A5DD-4549-820A-7671832D7D67}" srcOrd="1" destOrd="0" parTransId="{BF6FCA2C-AE6D-445C-B6DD-3BF39291A9E9}" sibTransId="{B633C629-A329-4858-B4C1-39515017F9A3}"/>
    <dgm:cxn modelId="{CA00DC7A-2FFC-4DA1-8E54-46463A49E90D}" type="presOf" srcId="{33B5FC28-1D34-4782-B14B-4003B1507C71}" destId="{BBB185F1-B415-4181-8704-ADF41A773EA1}" srcOrd="0" destOrd="0" presId="urn:microsoft.com/office/officeart/2005/8/layout/hList1"/>
    <dgm:cxn modelId="{9DB78682-C8E3-45C5-B48E-9A2734DBDE17}" type="presOf" srcId="{B0926535-984B-4C2C-9A8E-96D2D1B69122}" destId="{4997358D-C188-414B-836B-66D3BBE8CD4C}" srcOrd="0" destOrd="0" presId="urn:microsoft.com/office/officeart/2005/8/layout/hList1"/>
    <dgm:cxn modelId="{3B5F0485-9921-49B4-BEBF-0AD6BDD36FB5}" type="presOf" srcId="{F4C29D76-8D15-4667-AD42-E9A32BC26525}" destId="{BBB185F1-B415-4181-8704-ADF41A773EA1}" srcOrd="0" destOrd="2" presId="urn:microsoft.com/office/officeart/2005/8/layout/hList1"/>
    <dgm:cxn modelId="{4910638A-ED44-4C9F-982A-DE810916B871}" type="presOf" srcId="{D1083B35-51B5-4D00-9DAA-3199D003F868}" destId="{8FB947DA-F2A7-42BC-BA8A-C9F1D4963175}" srcOrd="0" destOrd="1" presId="urn:microsoft.com/office/officeart/2005/8/layout/hList1"/>
    <dgm:cxn modelId="{A9DB058D-AA7B-4888-B313-3A1831EC97C0}" type="presOf" srcId="{5459CD6C-119D-40AA-9021-BD292E0A1728}" destId="{B636E391-A813-48D7-A6E3-E82029D6586A}" srcOrd="0" destOrd="0" presId="urn:microsoft.com/office/officeart/2005/8/layout/hList1"/>
    <dgm:cxn modelId="{66C02BBA-8095-4052-8AB6-D2362E887C4F}" srcId="{51639E96-E058-4D84-88BF-8D9389301602}" destId="{F4C29D76-8D15-4667-AD42-E9A32BC26525}" srcOrd="2" destOrd="0" parTransId="{1AEB7073-B895-4600-B918-8AFB84FEE83E}" sibTransId="{707E03C0-1474-440F-996B-243725460D28}"/>
    <dgm:cxn modelId="{0FA736C9-5786-4B3C-B470-FFAFE99FBE9C}" type="presOf" srcId="{2147ED22-8ABE-456F-B3C3-B880B23F4AC8}" destId="{4997358D-C188-414B-836B-66D3BBE8CD4C}" srcOrd="0" destOrd="2" presId="urn:microsoft.com/office/officeart/2005/8/layout/hList1"/>
    <dgm:cxn modelId="{C5C854D2-42D7-41AC-9324-1343F7B487CC}" type="presOf" srcId="{51639E96-E058-4D84-88BF-8D9389301602}" destId="{42BE4CEF-BD2A-4AD6-93C1-6C16C398CFC7}" srcOrd="0" destOrd="0" presId="urn:microsoft.com/office/officeart/2005/8/layout/hList1"/>
    <dgm:cxn modelId="{A247F0D4-22C8-4662-AB9B-A964C32E8F45}" srcId="{5459CD6C-119D-40AA-9021-BD292E0A1728}" destId="{51639E96-E058-4D84-88BF-8D9389301602}" srcOrd="0" destOrd="0" parTransId="{A8DDEBC7-2DF9-4B72-9A9A-3431E901F032}" sibTransId="{7E278742-EE8F-40D4-BC4D-205976A13EFD}"/>
    <dgm:cxn modelId="{A4C6ACDE-33D0-4AE9-8D38-37D9903326FE}" srcId="{51639E96-E058-4D84-88BF-8D9389301602}" destId="{33B5FC28-1D34-4782-B14B-4003B1507C71}" srcOrd="0" destOrd="0" parTransId="{98FDFA89-D89C-4653-845D-54E9026551E8}" sibTransId="{BE8563FC-AEF0-4647-9220-40191EE93BEF}"/>
    <dgm:cxn modelId="{19E5DAF4-9EFE-40AA-8F34-F7F20ECC7582}" srcId="{712050D5-CB3D-4652-B6CE-64C85C5A70C3}" destId="{2147ED22-8ABE-456F-B3C3-B880B23F4AC8}" srcOrd="2" destOrd="0" parTransId="{3EDDDFEC-8AAC-47E1-9409-E95354A9AE80}" sibTransId="{15CBBF41-24D3-464A-A7E4-68E0B816EA12}"/>
    <dgm:cxn modelId="{9AD30382-D585-45C5-8EAD-A66FA64DE05E}" type="presParOf" srcId="{B636E391-A813-48D7-A6E3-E82029D6586A}" destId="{45E77D97-E885-4F7F-8F3E-5EE57F5E0577}" srcOrd="0" destOrd="0" presId="urn:microsoft.com/office/officeart/2005/8/layout/hList1"/>
    <dgm:cxn modelId="{2163DF07-2EC5-4627-96FD-9F1663B5DD53}" type="presParOf" srcId="{45E77D97-E885-4F7F-8F3E-5EE57F5E0577}" destId="{42BE4CEF-BD2A-4AD6-93C1-6C16C398CFC7}" srcOrd="0" destOrd="0" presId="urn:microsoft.com/office/officeart/2005/8/layout/hList1"/>
    <dgm:cxn modelId="{408F0DD8-C045-45C5-8AD7-C76B1657FC43}" type="presParOf" srcId="{45E77D97-E885-4F7F-8F3E-5EE57F5E0577}" destId="{BBB185F1-B415-4181-8704-ADF41A773EA1}" srcOrd="1" destOrd="0" presId="urn:microsoft.com/office/officeart/2005/8/layout/hList1"/>
    <dgm:cxn modelId="{A1D52F49-57BF-4F75-82B2-ABE0A419987A}" type="presParOf" srcId="{B636E391-A813-48D7-A6E3-E82029D6586A}" destId="{C35015DF-245D-4808-B0B7-E1E3B68006F4}" srcOrd="1" destOrd="0" presId="urn:microsoft.com/office/officeart/2005/8/layout/hList1"/>
    <dgm:cxn modelId="{D14F5629-8167-4F81-80A0-90895B685774}" type="presParOf" srcId="{B636E391-A813-48D7-A6E3-E82029D6586A}" destId="{B363EFB6-2898-4F49-8E13-F314067C17C0}" srcOrd="2" destOrd="0" presId="urn:microsoft.com/office/officeart/2005/8/layout/hList1"/>
    <dgm:cxn modelId="{AAA5CBFA-D336-40D3-91A8-DAD28815CFF4}" type="presParOf" srcId="{B363EFB6-2898-4F49-8E13-F314067C17C0}" destId="{F4DF8642-1255-4CE7-873C-5C309E7301EE}" srcOrd="0" destOrd="0" presId="urn:microsoft.com/office/officeart/2005/8/layout/hList1"/>
    <dgm:cxn modelId="{2FD6B222-E131-4FA4-B381-D961EE594288}" type="presParOf" srcId="{B363EFB6-2898-4F49-8E13-F314067C17C0}" destId="{4997358D-C188-414B-836B-66D3BBE8CD4C}" srcOrd="1" destOrd="0" presId="urn:microsoft.com/office/officeart/2005/8/layout/hList1"/>
    <dgm:cxn modelId="{0A82F5C5-DB16-4661-8E48-D343DBF4B257}" type="presParOf" srcId="{B636E391-A813-48D7-A6E3-E82029D6586A}" destId="{722D749A-1389-4095-8062-6051204294B5}" srcOrd="3" destOrd="0" presId="urn:microsoft.com/office/officeart/2005/8/layout/hList1"/>
    <dgm:cxn modelId="{E4F4BCD7-9928-487C-8124-923DFB84E07E}" type="presParOf" srcId="{B636E391-A813-48D7-A6E3-E82029D6586A}" destId="{DA33E138-732F-49EC-A36D-2FFB44FB4D10}" srcOrd="4" destOrd="0" presId="urn:microsoft.com/office/officeart/2005/8/layout/hList1"/>
    <dgm:cxn modelId="{29EBABA8-C28B-4405-8C42-1D00F5F4A7B5}" type="presParOf" srcId="{DA33E138-732F-49EC-A36D-2FFB44FB4D10}" destId="{741D8BD9-41CC-47E0-A63E-FF307EADA3B2}" srcOrd="0" destOrd="0" presId="urn:microsoft.com/office/officeart/2005/8/layout/hList1"/>
    <dgm:cxn modelId="{7058BA6F-F597-4085-888D-33F258CAC058}" type="presParOf" srcId="{DA33E138-732F-49EC-A36D-2FFB44FB4D10}" destId="{8FB947DA-F2A7-42BC-BA8A-C9F1D4963175}"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459CD6C-119D-40AA-9021-BD292E0A1728}"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51639E96-E058-4D84-88BF-8D9389301602}">
      <dgm:prSet phldrT="[Text]" custT="1"/>
      <dgm:spPr/>
      <dgm:t>
        <a:bodyPr/>
        <a:lstStyle/>
        <a:p>
          <a:r>
            <a:rPr lang="en-US" sz="3000" dirty="0"/>
            <a:t>H1B</a:t>
          </a:r>
        </a:p>
      </dgm:t>
    </dgm:pt>
    <dgm:pt modelId="{A8DDEBC7-2DF9-4B72-9A9A-3431E901F032}" type="parTrans" cxnId="{A247F0D4-22C8-4662-AB9B-A964C32E8F45}">
      <dgm:prSet/>
      <dgm:spPr/>
      <dgm:t>
        <a:bodyPr/>
        <a:lstStyle/>
        <a:p>
          <a:endParaRPr lang="en-US"/>
        </a:p>
      </dgm:t>
    </dgm:pt>
    <dgm:pt modelId="{7E278742-EE8F-40D4-BC4D-205976A13EFD}" type="sibTrans" cxnId="{A247F0D4-22C8-4662-AB9B-A964C32E8F45}">
      <dgm:prSet/>
      <dgm:spPr/>
      <dgm:t>
        <a:bodyPr/>
        <a:lstStyle/>
        <a:p>
          <a:endParaRPr lang="en-US"/>
        </a:p>
      </dgm:t>
    </dgm:pt>
    <dgm:pt modelId="{33B5FC28-1D34-4782-B14B-4003B1507C71}">
      <dgm:prSet phldrT="[Text]" custT="1"/>
      <dgm:spPr/>
      <dgm:t>
        <a:bodyPr/>
        <a:lstStyle/>
        <a:p>
          <a:r>
            <a:rPr lang="en-US" sz="1800" dirty="0">
              <a:solidFill>
                <a:schemeClr val="accent1">
                  <a:lumMod val="75000"/>
                </a:schemeClr>
              </a:solidFill>
            </a:rPr>
            <a:t>Issued based on MA  licensure duration</a:t>
          </a:r>
        </a:p>
      </dgm:t>
    </dgm:pt>
    <dgm:pt modelId="{98FDFA89-D89C-4653-845D-54E9026551E8}" type="parTrans" cxnId="{A4C6ACDE-33D0-4AE9-8D38-37D9903326FE}">
      <dgm:prSet/>
      <dgm:spPr/>
      <dgm:t>
        <a:bodyPr/>
        <a:lstStyle/>
        <a:p>
          <a:endParaRPr lang="en-US"/>
        </a:p>
      </dgm:t>
    </dgm:pt>
    <dgm:pt modelId="{BE8563FC-AEF0-4647-9220-40191EE93BEF}" type="sibTrans" cxnId="{A4C6ACDE-33D0-4AE9-8D38-37D9903326FE}">
      <dgm:prSet/>
      <dgm:spPr/>
      <dgm:t>
        <a:bodyPr/>
        <a:lstStyle/>
        <a:p>
          <a:endParaRPr lang="en-US"/>
        </a:p>
      </dgm:t>
    </dgm:pt>
    <dgm:pt modelId="{6DF2EB7F-A5DD-4549-820A-7671832D7D67}">
      <dgm:prSet phldrT="[Text]" custT="1"/>
      <dgm:spPr/>
      <dgm:t>
        <a:bodyPr/>
        <a:lstStyle/>
        <a:p>
          <a:r>
            <a:rPr lang="en-US" sz="1800" dirty="0">
              <a:solidFill>
                <a:schemeClr val="accent1">
                  <a:lumMod val="75000"/>
                </a:schemeClr>
              </a:solidFill>
            </a:rPr>
            <a:t>Six year max (with exceptions)</a:t>
          </a:r>
        </a:p>
      </dgm:t>
    </dgm:pt>
    <dgm:pt modelId="{BF6FCA2C-AE6D-445C-B6DD-3BF39291A9E9}" type="parTrans" cxnId="{069F0C55-79B0-4C0D-A84E-B4D22171B9EC}">
      <dgm:prSet/>
      <dgm:spPr/>
      <dgm:t>
        <a:bodyPr/>
        <a:lstStyle/>
        <a:p>
          <a:endParaRPr lang="en-US"/>
        </a:p>
      </dgm:t>
    </dgm:pt>
    <dgm:pt modelId="{B633C629-A329-4858-B4C1-39515017F9A3}" type="sibTrans" cxnId="{069F0C55-79B0-4C0D-A84E-B4D22171B9EC}">
      <dgm:prSet/>
      <dgm:spPr/>
      <dgm:t>
        <a:bodyPr/>
        <a:lstStyle/>
        <a:p>
          <a:endParaRPr lang="en-US"/>
        </a:p>
      </dgm:t>
    </dgm:pt>
    <dgm:pt modelId="{712050D5-CB3D-4652-B6CE-64C85C5A70C3}">
      <dgm:prSet phldrT="[Text]" custT="1"/>
      <dgm:spPr/>
      <dgm:t>
        <a:bodyPr/>
        <a:lstStyle/>
        <a:p>
          <a:r>
            <a:rPr lang="en-US" sz="3000" dirty="0"/>
            <a:t>E3</a:t>
          </a:r>
        </a:p>
      </dgm:t>
    </dgm:pt>
    <dgm:pt modelId="{DB64AD48-C0CD-46B2-BC1A-C970A350B75C}" type="parTrans" cxnId="{4D2D2348-FC82-4CFA-BA6A-4982BE666855}">
      <dgm:prSet/>
      <dgm:spPr/>
      <dgm:t>
        <a:bodyPr/>
        <a:lstStyle/>
        <a:p>
          <a:endParaRPr lang="en-US"/>
        </a:p>
      </dgm:t>
    </dgm:pt>
    <dgm:pt modelId="{2D3D3A8E-CAB8-4F27-BE13-B83454B53A59}" type="sibTrans" cxnId="{4D2D2348-FC82-4CFA-BA6A-4982BE666855}">
      <dgm:prSet/>
      <dgm:spPr/>
      <dgm:t>
        <a:bodyPr/>
        <a:lstStyle/>
        <a:p>
          <a:endParaRPr lang="en-US"/>
        </a:p>
      </dgm:t>
    </dgm:pt>
    <dgm:pt modelId="{B0926535-984B-4C2C-9A8E-96D2D1B69122}">
      <dgm:prSet phldrT="[Text]" custT="1"/>
      <dgm:spPr/>
      <dgm:t>
        <a:bodyPr/>
        <a:lstStyle/>
        <a:p>
          <a:r>
            <a:rPr lang="en-US" sz="1800" dirty="0">
              <a:solidFill>
                <a:schemeClr val="accent1">
                  <a:lumMod val="75000"/>
                </a:schemeClr>
              </a:solidFill>
            </a:rPr>
            <a:t>Australian Citizens</a:t>
          </a:r>
        </a:p>
      </dgm:t>
    </dgm:pt>
    <dgm:pt modelId="{7F1D6942-8900-47DE-9D3B-4DD4356BB88F}" type="parTrans" cxnId="{2595FF2D-E09E-458E-B9F3-5BA825E3C015}">
      <dgm:prSet/>
      <dgm:spPr/>
      <dgm:t>
        <a:bodyPr/>
        <a:lstStyle/>
        <a:p>
          <a:endParaRPr lang="en-US"/>
        </a:p>
      </dgm:t>
    </dgm:pt>
    <dgm:pt modelId="{78C5D31F-AACB-494C-80BD-FBA127AE3E14}" type="sibTrans" cxnId="{2595FF2D-E09E-458E-B9F3-5BA825E3C015}">
      <dgm:prSet/>
      <dgm:spPr/>
      <dgm:t>
        <a:bodyPr/>
        <a:lstStyle/>
        <a:p>
          <a:endParaRPr lang="en-US"/>
        </a:p>
      </dgm:t>
    </dgm:pt>
    <dgm:pt modelId="{C6600C4D-0920-40D9-B24A-8C0D47D30760}">
      <dgm:prSet phldrT="[Text]" custT="1"/>
      <dgm:spPr/>
      <dgm:t>
        <a:bodyPr/>
        <a:lstStyle/>
        <a:p>
          <a:r>
            <a:rPr lang="en-US" sz="1800" dirty="0">
              <a:solidFill>
                <a:schemeClr val="accent1">
                  <a:lumMod val="75000"/>
                </a:schemeClr>
              </a:solidFill>
            </a:rPr>
            <a:t>2-year initial period of stay w/unlimited renewals</a:t>
          </a:r>
        </a:p>
      </dgm:t>
    </dgm:pt>
    <dgm:pt modelId="{C63E89F3-3102-4562-93FC-E5DCF2FEC5A9}" type="parTrans" cxnId="{7D217C1A-DADC-4930-BAB5-69673AC632BB}">
      <dgm:prSet/>
      <dgm:spPr/>
      <dgm:t>
        <a:bodyPr/>
        <a:lstStyle/>
        <a:p>
          <a:endParaRPr lang="en-US"/>
        </a:p>
      </dgm:t>
    </dgm:pt>
    <dgm:pt modelId="{662A61FF-A2A5-4963-A83D-C5E55845664F}" type="sibTrans" cxnId="{7D217C1A-DADC-4930-BAB5-69673AC632BB}">
      <dgm:prSet/>
      <dgm:spPr/>
      <dgm:t>
        <a:bodyPr/>
        <a:lstStyle/>
        <a:p>
          <a:endParaRPr lang="en-US"/>
        </a:p>
      </dgm:t>
    </dgm:pt>
    <dgm:pt modelId="{65CA90BD-F38F-4E14-98CC-682E05CBC225}">
      <dgm:prSet phldrT="[Text]" custT="1"/>
      <dgm:spPr/>
      <dgm:t>
        <a:bodyPr/>
        <a:lstStyle/>
        <a:p>
          <a:r>
            <a:rPr lang="en-US" sz="3000" dirty="0"/>
            <a:t>O1</a:t>
          </a:r>
        </a:p>
      </dgm:t>
    </dgm:pt>
    <dgm:pt modelId="{C80F4397-21DD-49AC-9BF2-851505FC3BA2}" type="parTrans" cxnId="{D13F9209-D38C-4D50-957A-11F054C34B88}">
      <dgm:prSet/>
      <dgm:spPr/>
      <dgm:t>
        <a:bodyPr/>
        <a:lstStyle/>
        <a:p>
          <a:endParaRPr lang="en-US"/>
        </a:p>
      </dgm:t>
    </dgm:pt>
    <dgm:pt modelId="{8D2435E5-C145-493C-83F9-0732CC812771}" type="sibTrans" cxnId="{D13F9209-D38C-4D50-957A-11F054C34B88}">
      <dgm:prSet/>
      <dgm:spPr/>
      <dgm:t>
        <a:bodyPr/>
        <a:lstStyle/>
        <a:p>
          <a:endParaRPr lang="en-US"/>
        </a:p>
      </dgm:t>
    </dgm:pt>
    <dgm:pt modelId="{FC7E1204-183A-4CBC-8EE3-82DC99829556}">
      <dgm:prSet phldrT="[Text]" custT="1"/>
      <dgm:spPr/>
      <dgm:t>
        <a:bodyPr/>
        <a:lstStyle/>
        <a:p>
          <a:r>
            <a:rPr lang="en-US" sz="1800" dirty="0">
              <a:solidFill>
                <a:schemeClr val="accent1">
                  <a:lumMod val="75000"/>
                </a:schemeClr>
              </a:solidFill>
            </a:rPr>
            <a:t>Requires documented extraordinary clinical and academic achievement.</a:t>
          </a:r>
        </a:p>
      </dgm:t>
    </dgm:pt>
    <dgm:pt modelId="{02E8A1B4-0284-4447-AC9A-488E9B6C2B90}" type="parTrans" cxnId="{71D9F053-BAB8-4070-8110-218C780BC395}">
      <dgm:prSet/>
      <dgm:spPr/>
      <dgm:t>
        <a:bodyPr/>
        <a:lstStyle/>
        <a:p>
          <a:endParaRPr lang="en-US"/>
        </a:p>
      </dgm:t>
    </dgm:pt>
    <dgm:pt modelId="{9D19FF8D-F36C-44DE-BCD3-BF444CF56AEF}" type="sibTrans" cxnId="{71D9F053-BAB8-4070-8110-218C780BC395}">
      <dgm:prSet/>
      <dgm:spPr/>
      <dgm:t>
        <a:bodyPr/>
        <a:lstStyle/>
        <a:p>
          <a:endParaRPr lang="en-US"/>
        </a:p>
      </dgm:t>
    </dgm:pt>
    <dgm:pt modelId="{D1083B35-51B5-4D00-9DAA-3199D003F868}">
      <dgm:prSet phldrT="[Text]" custT="1"/>
      <dgm:spPr/>
      <dgm:t>
        <a:bodyPr/>
        <a:lstStyle/>
        <a:p>
          <a:r>
            <a:rPr lang="en-US" sz="1800" dirty="0">
              <a:solidFill>
                <a:schemeClr val="accent1">
                  <a:lumMod val="75000"/>
                </a:schemeClr>
              </a:solidFill>
            </a:rPr>
            <a:t>Sustained international acclaim; top of field</a:t>
          </a:r>
        </a:p>
      </dgm:t>
    </dgm:pt>
    <dgm:pt modelId="{2EE9D53D-37B0-438E-A664-24DFC2EF7325}" type="parTrans" cxnId="{6BF6CB21-AAB2-4AD7-8FF1-D33108A0B66F}">
      <dgm:prSet/>
      <dgm:spPr/>
      <dgm:t>
        <a:bodyPr/>
        <a:lstStyle/>
        <a:p>
          <a:endParaRPr lang="en-US"/>
        </a:p>
      </dgm:t>
    </dgm:pt>
    <dgm:pt modelId="{FD0B80BC-6203-4FDE-A12A-E037C0FDDF07}" type="sibTrans" cxnId="{6BF6CB21-AAB2-4AD7-8FF1-D33108A0B66F}">
      <dgm:prSet/>
      <dgm:spPr/>
      <dgm:t>
        <a:bodyPr/>
        <a:lstStyle/>
        <a:p>
          <a:endParaRPr lang="en-US"/>
        </a:p>
      </dgm:t>
    </dgm:pt>
    <dgm:pt modelId="{391E7C6E-8410-48BA-B393-D2BB2F9E095A}">
      <dgm:prSet phldrT="[Text]" custT="1"/>
      <dgm:spPr/>
      <dgm:t>
        <a:bodyPr/>
        <a:lstStyle/>
        <a:p>
          <a:r>
            <a:rPr lang="en-US" sz="1800" dirty="0">
              <a:solidFill>
                <a:srgbClr val="FF0000"/>
              </a:solidFill>
            </a:rPr>
            <a:t>Highly restricted</a:t>
          </a:r>
        </a:p>
      </dgm:t>
    </dgm:pt>
    <dgm:pt modelId="{F50B07C2-9E08-4483-A58D-53F0BE384BF0}" type="parTrans" cxnId="{C55F810D-BB24-4E05-BE8E-D4E3B92E7C47}">
      <dgm:prSet/>
      <dgm:spPr/>
      <dgm:t>
        <a:bodyPr/>
        <a:lstStyle/>
        <a:p>
          <a:endParaRPr lang="en-US"/>
        </a:p>
      </dgm:t>
    </dgm:pt>
    <dgm:pt modelId="{D92BD6B8-C49F-49D0-BFA8-B5734CF0A34F}" type="sibTrans" cxnId="{C55F810D-BB24-4E05-BE8E-D4E3B92E7C47}">
      <dgm:prSet/>
      <dgm:spPr/>
      <dgm:t>
        <a:bodyPr/>
        <a:lstStyle/>
        <a:p>
          <a:endParaRPr lang="en-US"/>
        </a:p>
      </dgm:t>
    </dgm:pt>
    <dgm:pt modelId="{B636E391-A813-48D7-A6E3-E82029D6586A}" type="pres">
      <dgm:prSet presAssocID="{5459CD6C-119D-40AA-9021-BD292E0A1728}" presName="Name0" presStyleCnt="0">
        <dgm:presLayoutVars>
          <dgm:dir/>
          <dgm:animLvl val="lvl"/>
          <dgm:resizeHandles val="exact"/>
        </dgm:presLayoutVars>
      </dgm:prSet>
      <dgm:spPr/>
    </dgm:pt>
    <dgm:pt modelId="{45E77D97-E885-4F7F-8F3E-5EE57F5E0577}" type="pres">
      <dgm:prSet presAssocID="{51639E96-E058-4D84-88BF-8D9389301602}" presName="composite" presStyleCnt="0"/>
      <dgm:spPr/>
    </dgm:pt>
    <dgm:pt modelId="{42BE4CEF-BD2A-4AD6-93C1-6C16C398CFC7}" type="pres">
      <dgm:prSet presAssocID="{51639E96-E058-4D84-88BF-8D9389301602}" presName="parTx" presStyleLbl="alignNode1" presStyleIdx="0" presStyleCnt="3">
        <dgm:presLayoutVars>
          <dgm:chMax val="0"/>
          <dgm:chPref val="0"/>
          <dgm:bulletEnabled val="1"/>
        </dgm:presLayoutVars>
      </dgm:prSet>
      <dgm:spPr/>
    </dgm:pt>
    <dgm:pt modelId="{BBB185F1-B415-4181-8704-ADF41A773EA1}" type="pres">
      <dgm:prSet presAssocID="{51639E96-E058-4D84-88BF-8D9389301602}" presName="desTx" presStyleLbl="alignAccFollowNode1" presStyleIdx="0" presStyleCnt="3">
        <dgm:presLayoutVars>
          <dgm:bulletEnabled val="1"/>
        </dgm:presLayoutVars>
      </dgm:prSet>
      <dgm:spPr/>
    </dgm:pt>
    <dgm:pt modelId="{C35015DF-245D-4808-B0B7-E1E3B68006F4}" type="pres">
      <dgm:prSet presAssocID="{7E278742-EE8F-40D4-BC4D-205976A13EFD}" presName="space" presStyleCnt="0"/>
      <dgm:spPr/>
    </dgm:pt>
    <dgm:pt modelId="{B363EFB6-2898-4F49-8E13-F314067C17C0}" type="pres">
      <dgm:prSet presAssocID="{712050D5-CB3D-4652-B6CE-64C85C5A70C3}" presName="composite" presStyleCnt="0"/>
      <dgm:spPr/>
    </dgm:pt>
    <dgm:pt modelId="{F4DF8642-1255-4CE7-873C-5C309E7301EE}" type="pres">
      <dgm:prSet presAssocID="{712050D5-CB3D-4652-B6CE-64C85C5A70C3}" presName="parTx" presStyleLbl="alignNode1" presStyleIdx="1" presStyleCnt="3">
        <dgm:presLayoutVars>
          <dgm:chMax val="0"/>
          <dgm:chPref val="0"/>
          <dgm:bulletEnabled val="1"/>
        </dgm:presLayoutVars>
      </dgm:prSet>
      <dgm:spPr/>
    </dgm:pt>
    <dgm:pt modelId="{4997358D-C188-414B-836B-66D3BBE8CD4C}" type="pres">
      <dgm:prSet presAssocID="{712050D5-CB3D-4652-B6CE-64C85C5A70C3}" presName="desTx" presStyleLbl="alignAccFollowNode1" presStyleIdx="1" presStyleCnt="3">
        <dgm:presLayoutVars>
          <dgm:bulletEnabled val="1"/>
        </dgm:presLayoutVars>
      </dgm:prSet>
      <dgm:spPr/>
    </dgm:pt>
    <dgm:pt modelId="{722D749A-1389-4095-8062-6051204294B5}" type="pres">
      <dgm:prSet presAssocID="{2D3D3A8E-CAB8-4F27-BE13-B83454B53A59}" presName="space" presStyleCnt="0"/>
      <dgm:spPr/>
    </dgm:pt>
    <dgm:pt modelId="{DA33E138-732F-49EC-A36D-2FFB44FB4D10}" type="pres">
      <dgm:prSet presAssocID="{65CA90BD-F38F-4E14-98CC-682E05CBC225}" presName="composite" presStyleCnt="0"/>
      <dgm:spPr/>
    </dgm:pt>
    <dgm:pt modelId="{741D8BD9-41CC-47E0-A63E-FF307EADA3B2}" type="pres">
      <dgm:prSet presAssocID="{65CA90BD-F38F-4E14-98CC-682E05CBC225}" presName="parTx" presStyleLbl="alignNode1" presStyleIdx="2" presStyleCnt="3">
        <dgm:presLayoutVars>
          <dgm:chMax val="0"/>
          <dgm:chPref val="0"/>
          <dgm:bulletEnabled val="1"/>
        </dgm:presLayoutVars>
      </dgm:prSet>
      <dgm:spPr/>
    </dgm:pt>
    <dgm:pt modelId="{8FB947DA-F2A7-42BC-BA8A-C9F1D4963175}" type="pres">
      <dgm:prSet presAssocID="{65CA90BD-F38F-4E14-98CC-682E05CBC225}" presName="desTx" presStyleLbl="alignAccFollowNode1" presStyleIdx="2" presStyleCnt="3">
        <dgm:presLayoutVars>
          <dgm:bulletEnabled val="1"/>
        </dgm:presLayoutVars>
      </dgm:prSet>
      <dgm:spPr/>
    </dgm:pt>
  </dgm:ptLst>
  <dgm:cxnLst>
    <dgm:cxn modelId="{14CFB000-3236-4633-B33B-3B06D95EC11C}" type="presOf" srcId="{C6600C4D-0920-40D9-B24A-8C0D47D30760}" destId="{4997358D-C188-414B-836B-66D3BBE8CD4C}" srcOrd="0" destOrd="1" presId="urn:microsoft.com/office/officeart/2005/8/layout/hList1"/>
    <dgm:cxn modelId="{B3DD8605-6C2B-494D-8B69-4AA10F27119D}" type="presOf" srcId="{712050D5-CB3D-4652-B6CE-64C85C5A70C3}" destId="{F4DF8642-1255-4CE7-873C-5C309E7301EE}" srcOrd="0" destOrd="0" presId="urn:microsoft.com/office/officeart/2005/8/layout/hList1"/>
    <dgm:cxn modelId="{D13F9209-D38C-4D50-957A-11F054C34B88}" srcId="{5459CD6C-119D-40AA-9021-BD292E0A1728}" destId="{65CA90BD-F38F-4E14-98CC-682E05CBC225}" srcOrd="2" destOrd="0" parTransId="{C80F4397-21DD-49AC-9BF2-851505FC3BA2}" sibTransId="{8D2435E5-C145-493C-83F9-0732CC812771}"/>
    <dgm:cxn modelId="{C55F810D-BB24-4E05-BE8E-D4E3B92E7C47}" srcId="{65CA90BD-F38F-4E14-98CC-682E05CBC225}" destId="{391E7C6E-8410-48BA-B393-D2BB2F9E095A}" srcOrd="2" destOrd="0" parTransId="{F50B07C2-9E08-4483-A58D-53F0BE384BF0}" sibTransId="{D92BD6B8-C49F-49D0-BFA8-B5734CF0A34F}"/>
    <dgm:cxn modelId="{F010561A-AD6D-4CC2-9B46-EB7D526FE6A6}" type="presOf" srcId="{6DF2EB7F-A5DD-4549-820A-7671832D7D67}" destId="{BBB185F1-B415-4181-8704-ADF41A773EA1}" srcOrd="0" destOrd="1" presId="urn:microsoft.com/office/officeart/2005/8/layout/hList1"/>
    <dgm:cxn modelId="{7D217C1A-DADC-4930-BAB5-69673AC632BB}" srcId="{712050D5-CB3D-4652-B6CE-64C85C5A70C3}" destId="{C6600C4D-0920-40D9-B24A-8C0D47D30760}" srcOrd="1" destOrd="0" parTransId="{C63E89F3-3102-4562-93FC-E5DCF2FEC5A9}" sibTransId="{662A61FF-A2A5-4963-A83D-C5E55845664F}"/>
    <dgm:cxn modelId="{6BF6CB21-AAB2-4AD7-8FF1-D33108A0B66F}" srcId="{65CA90BD-F38F-4E14-98CC-682E05CBC225}" destId="{D1083B35-51B5-4D00-9DAA-3199D003F868}" srcOrd="1" destOrd="0" parTransId="{2EE9D53D-37B0-438E-A664-24DFC2EF7325}" sibTransId="{FD0B80BC-6203-4FDE-A12A-E037C0FDDF07}"/>
    <dgm:cxn modelId="{B1CF2327-690A-4065-900F-07217808E375}" type="presOf" srcId="{65CA90BD-F38F-4E14-98CC-682E05CBC225}" destId="{741D8BD9-41CC-47E0-A63E-FF307EADA3B2}" srcOrd="0" destOrd="0" presId="urn:microsoft.com/office/officeart/2005/8/layout/hList1"/>
    <dgm:cxn modelId="{2595FF2D-E09E-458E-B9F3-5BA825E3C015}" srcId="{712050D5-CB3D-4652-B6CE-64C85C5A70C3}" destId="{B0926535-984B-4C2C-9A8E-96D2D1B69122}" srcOrd="0" destOrd="0" parTransId="{7F1D6942-8900-47DE-9D3B-4DD4356BB88F}" sibTransId="{78C5D31F-AACB-494C-80BD-FBA127AE3E14}"/>
    <dgm:cxn modelId="{F052B644-CDA9-4D6C-81F5-04EC7C97C443}" type="presOf" srcId="{FC7E1204-183A-4CBC-8EE3-82DC99829556}" destId="{8FB947DA-F2A7-42BC-BA8A-C9F1D4963175}" srcOrd="0" destOrd="0" presId="urn:microsoft.com/office/officeart/2005/8/layout/hList1"/>
    <dgm:cxn modelId="{4D2D2348-FC82-4CFA-BA6A-4982BE666855}" srcId="{5459CD6C-119D-40AA-9021-BD292E0A1728}" destId="{712050D5-CB3D-4652-B6CE-64C85C5A70C3}" srcOrd="1" destOrd="0" parTransId="{DB64AD48-C0CD-46B2-BC1A-C970A350B75C}" sibTransId="{2D3D3A8E-CAB8-4F27-BE13-B83454B53A59}"/>
    <dgm:cxn modelId="{71D9F053-BAB8-4070-8110-218C780BC395}" srcId="{65CA90BD-F38F-4E14-98CC-682E05CBC225}" destId="{FC7E1204-183A-4CBC-8EE3-82DC99829556}" srcOrd="0" destOrd="0" parTransId="{02E8A1B4-0284-4447-AC9A-488E9B6C2B90}" sibTransId="{9D19FF8D-F36C-44DE-BCD3-BF444CF56AEF}"/>
    <dgm:cxn modelId="{069F0C55-79B0-4C0D-A84E-B4D22171B9EC}" srcId="{51639E96-E058-4D84-88BF-8D9389301602}" destId="{6DF2EB7F-A5DD-4549-820A-7671832D7D67}" srcOrd="1" destOrd="0" parTransId="{BF6FCA2C-AE6D-445C-B6DD-3BF39291A9E9}" sibTransId="{B633C629-A329-4858-B4C1-39515017F9A3}"/>
    <dgm:cxn modelId="{D860C958-CF99-45FF-99A7-14F24E932729}" type="presOf" srcId="{391E7C6E-8410-48BA-B393-D2BB2F9E095A}" destId="{8FB947DA-F2A7-42BC-BA8A-C9F1D4963175}" srcOrd="0" destOrd="2" presId="urn:microsoft.com/office/officeart/2005/8/layout/hList1"/>
    <dgm:cxn modelId="{CA00DC7A-2FFC-4DA1-8E54-46463A49E90D}" type="presOf" srcId="{33B5FC28-1D34-4782-B14B-4003B1507C71}" destId="{BBB185F1-B415-4181-8704-ADF41A773EA1}" srcOrd="0" destOrd="0" presId="urn:microsoft.com/office/officeart/2005/8/layout/hList1"/>
    <dgm:cxn modelId="{9DB78682-C8E3-45C5-B48E-9A2734DBDE17}" type="presOf" srcId="{B0926535-984B-4C2C-9A8E-96D2D1B69122}" destId="{4997358D-C188-414B-836B-66D3BBE8CD4C}" srcOrd="0" destOrd="0" presId="urn:microsoft.com/office/officeart/2005/8/layout/hList1"/>
    <dgm:cxn modelId="{4910638A-ED44-4C9F-982A-DE810916B871}" type="presOf" srcId="{D1083B35-51B5-4D00-9DAA-3199D003F868}" destId="{8FB947DA-F2A7-42BC-BA8A-C9F1D4963175}" srcOrd="0" destOrd="1" presId="urn:microsoft.com/office/officeart/2005/8/layout/hList1"/>
    <dgm:cxn modelId="{A9DB058D-AA7B-4888-B313-3A1831EC97C0}" type="presOf" srcId="{5459CD6C-119D-40AA-9021-BD292E0A1728}" destId="{B636E391-A813-48D7-A6E3-E82029D6586A}" srcOrd="0" destOrd="0" presId="urn:microsoft.com/office/officeart/2005/8/layout/hList1"/>
    <dgm:cxn modelId="{C5C854D2-42D7-41AC-9324-1343F7B487CC}" type="presOf" srcId="{51639E96-E058-4D84-88BF-8D9389301602}" destId="{42BE4CEF-BD2A-4AD6-93C1-6C16C398CFC7}" srcOrd="0" destOrd="0" presId="urn:microsoft.com/office/officeart/2005/8/layout/hList1"/>
    <dgm:cxn modelId="{A247F0D4-22C8-4662-AB9B-A964C32E8F45}" srcId="{5459CD6C-119D-40AA-9021-BD292E0A1728}" destId="{51639E96-E058-4D84-88BF-8D9389301602}" srcOrd="0" destOrd="0" parTransId="{A8DDEBC7-2DF9-4B72-9A9A-3431E901F032}" sibTransId="{7E278742-EE8F-40D4-BC4D-205976A13EFD}"/>
    <dgm:cxn modelId="{A4C6ACDE-33D0-4AE9-8D38-37D9903326FE}" srcId="{51639E96-E058-4D84-88BF-8D9389301602}" destId="{33B5FC28-1D34-4782-B14B-4003B1507C71}" srcOrd="0" destOrd="0" parTransId="{98FDFA89-D89C-4653-845D-54E9026551E8}" sibTransId="{BE8563FC-AEF0-4647-9220-40191EE93BEF}"/>
    <dgm:cxn modelId="{9AD30382-D585-45C5-8EAD-A66FA64DE05E}" type="presParOf" srcId="{B636E391-A813-48D7-A6E3-E82029D6586A}" destId="{45E77D97-E885-4F7F-8F3E-5EE57F5E0577}" srcOrd="0" destOrd="0" presId="urn:microsoft.com/office/officeart/2005/8/layout/hList1"/>
    <dgm:cxn modelId="{2163DF07-2EC5-4627-96FD-9F1663B5DD53}" type="presParOf" srcId="{45E77D97-E885-4F7F-8F3E-5EE57F5E0577}" destId="{42BE4CEF-BD2A-4AD6-93C1-6C16C398CFC7}" srcOrd="0" destOrd="0" presId="urn:microsoft.com/office/officeart/2005/8/layout/hList1"/>
    <dgm:cxn modelId="{408F0DD8-C045-45C5-8AD7-C76B1657FC43}" type="presParOf" srcId="{45E77D97-E885-4F7F-8F3E-5EE57F5E0577}" destId="{BBB185F1-B415-4181-8704-ADF41A773EA1}" srcOrd="1" destOrd="0" presId="urn:microsoft.com/office/officeart/2005/8/layout/hList1"/>
    <dgm:cxn modelId="{A1D52F49-57BF-4F75-82B2-ABE0A419987A}" type="presParOf" srcId="{B636E391-A813-48D7-A6E3-E82029D6586A}" destId="{C35015DF-245D-4808-B0B7-E1E3B68006F4}" srcOrd="1" destOrd="0" presId="urn:microsoft.com/office/officeart/2005/8/layout/hList1"/>
    <dgm:cxn modelId="{D14F5629-8167-4F81-80A0-90895B685774}" type="presParOf" srcId="{B636E391-A813-48D7-A6E3-E82029D6586A}" destId="{B363EFB6-2898-4F49-8E13-F314067C17C0}" srcOrd="2" destOrd="0" presId="urn:microsoft.com/office/officeart/2005/8/layout/hList1"/>
    <dgm:cxn modelId="{AAA5CBFA-D336-40D3-91A8-DAD28815CFF4}" type="presParOf" srcId="{B363EFB6-2898-4F49-8E13-F314067C17C0}" destId="{F4DF8642-1255-4CE7-873C-5C309E7301EE}" srcOrd="0" destOrd="0" presId="urn:microsoft.com/office/officeart/2005/8/layout/hList1"/>
    <dgm:cxn modelId="{2FD6B222-E131-4FA4-B381-D961EE594288}" type="presParOf" srcId="{B363EFB6-2898-4F49-8E13-F314067C17C0}" destId="{4997358D-C188-414B-836B-66D3BBE8CD4C}" srcOrd="1" destOrd="0" presId="urn:microsoft.com/office/officeart/2005/8/layout/hList1"/>
    <dgm:cxn modelId="{0A82F5C5-DB16-4661-8E48-D343DBF4B257}" type="presParOf" srcId="{B636E391-A813-48D7-A6E3-E82029D6586A}" destId="{722D749A-1389-4095-8062-6051204294B5}" srcOrd="3" destOrd="0" presId="urn:microsoft.com/office/officeart/2005/8/layout/hList1"/>
    <dgm:cxn modelId="{E4F4BCD7-9928-487C-8124-923DFB84E07E}" type="presParOf" srcId="{B636E391-A813-48D7-A6E3-E82029D6586A}" destId="{DA33E138-732F-49EC-A36D-2FFB44FB4D10}" srcOrd="4" destOrd="0" presId="urn:microsoft.com/office/officeart/2005/8/layout/hList1"/>
    <dgm:cxn modelId="{29EBABA8-C28B-4405-8C42-1D00F5F4A7B5}" type="presParOf" srcId="{DA33E138-732F-49EC-A36D-2FFB44FB4D10}" destId="{741D8BD9-41CC-47E0-A63E-FF307EADA3B2}" srcOrd="0" destOrd="0" presId="urn:microsoft.com/office/officeart/2005/8/layout/hList1"/>
    <dgm:cxn modelId="{7058BA6F-F597-4085-888D-33F258CAC058}" type="presParOf" srcId="{DA33E138-732F-49EC-A36D-2FFB44FB4D10}" destId="{8FB947DA-F2A7-42BC-BA8A-C9F1D4963175}"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459CD6C-119D-40AA-9021-BD292E0A1728}"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51639E96-E058-4D84-88BF-8D9389301602}">
      <dgm:prSet phldrT="[Text]"/>
      <dgm:spPr/>
      <dgm:t>
        <a:bodyPr/>
        <a:lstStyle/>
        <a:p>
          <a:r>
            <a:rPr lang="en-US" dirty="0"/>
            <a:t>Dependent Visas</a:t>
          </a:r>
        </a:p>
      </dgm:t>
    </dgm:pt>
    <dgm:pt modelId="{A8DDEBC7-2DF9-4B72-9A9A-3431E901F032}" type="parTrans" cxnId="{A247F0D4-22C8-4662-AB9B-A964C32E8F45}">
      <dgm:prSet/>
      <dgm:spPr/>
      <dgm:t>
        <a:bodyPr/>
        <a:lstStyle/>
        <a:p>
          <a:endParaRPr lang="en-US"/>
        </a:p>
      </dgm:t>
    </dgm:pt>
    <dgm:pt modelId="{7E278742-EE8F-40D4-BC4D-205976A13EFD}" type="sibTrans" cxnId="{A247F0D4-22C8-4662-AB9B-A964C32E8F45}">
      <dgm:prSet/>
      <dgm:spPr/>
      <dgm:t>
        <a:bodyPr/>
        <a:lstStyle/>
        <a:p>
          <a:endParaRPr lang="en-US"/>
        </a:p>
      </dgm:t>
    </dgm:pt>
    <dgm:pt modelId="{33B5FC28-1D34-4782-B14B-4003B1507C71}">
      <dgm:prSet phldrT="[Text]" custT="1"/>
      <dgm:spPr/>
      <dgm:t>
        <a:bodyPr/>
        <a:lstStyle/>
        <a:p>
          <a:r>
            <a:rPr lang="en-US" sz="1800" dirty="0">
              <a:solidFill>
                <a:schemeClr val="accent1">
                  <a:lumMod val="75000"/>
                </a:schemeClr>
              </a:solidFill>
            </a:rPr>
            <a:t>Valid EADs for children or spouses: H4, E-3 &amp; J2s</a:t>
          </a:r>
        </a:p>
      </dgm:t>
    </dgm:pt>
    <dgm:pt modelId="{98FDFA89-D89C-4653-845D-54E9026551E8}" type="parTrans" cxnId="{A4C6ACDE-33D0-4AE9-8D38-37D9903326FE}">
      <dgm:prSet/>
      <dgm:spPr/>
      <dgm:t>
        <a:bodyPr/>
        <a:lstStyle/>
        <a:p>
          <a:endParaRPr lang="en-US"/>
        </a:p>
      </dgm:t>
    </dgm:pt>
    <dgm:pt modelId="{BE8563FC-AEF0-4647-9220-40191EE93BEF}" type="sibTrans" cxnId="{A4C6ACDE-33D0-4AE9-8D38-37D9903326FE}">
      <dgm:prSet/>
      <dgm:spPr/>
      <dgm:t>
        <a:bodyPr/>
        <a:lstStyle/>
        <a:p>
          <a:endParaRPr lang="en-US"/>
        </a:p>
      </dgm:t>
    </dgm:pt>
    <dgm:pt modelId="{712050D5-CB3D-4652-B6CE-64C85C5A70C3}">
      <dgm:prSet phldrT="[Text]"/>
      <dgm:spPr/>
      <dgm:t>
        <a:bodyPr/>
        <a:lstStyle/>
        <a:p>
          <a:r>
            <a:rPr lang="en-US" dirty="0"/>
            <a:t>DACA</a:t>
          </a:r>
        </a:p>
      </dgm:t>
    </dgm:pt>
    <dgm:pt modelId="{DB64AD48-C0CD-46B2-BC1A-C970A350B75C}" type="parTrans" cxnId="{4D2D2348-FC82-4CFA-BA6A-4982BE666855}">
      <dgm:prSet/>
      <dgm:spPr/>
      <dgm:t>
        <a:bodyPr/>
        <a:lstStyle/>
        <a:p>
          <a:endParaRPr lang="en-US"/>
        </a:p>
      </dgm:t>
    </dgm:pt>
    <dgm:pt modelId="{2D3D3A8E-CAB8-4F27-BE13-B83454B53A59}" type="sibTrans" cxnId="{4D2D2348-FC82-4CFA-BA6A-4982BE666855}">
      <dgm:prSet/>
      <dgm:spPr/>
      <dgm:t>
        <a:bodyPr/>
        <a:lstStyle/>
        <a:p>
          <a:endParaRPr lang="en-US"/>
        </a:p>
      </dgm:t>
    </dgm:pt>
    <dgm:pt modelId="{B0926535-984B-4C2C-9A8E-96D2D1B69122}">
      <dgm:prSet phldrT="[Text]" custT="1"/>
      <dgm:spPr/>
      <dgm:t>
        <a:bodyPr/>
        <a:lstStyle/>
        <a:p>
          <a:r>
            <a:rPr lang="en-US" sz="1800" dirty="0">
              <a:solidFill>
                <a:schemeClr val="accent1">
                  <a:lumMod val="75000"/>
                </a:schemeClr>
              </a:solidFill>
            </a:rPr>
            <a:t>Deferred Action for Childhood Arrivals</a:t>
          </a:r>
        </a:p>
      </dgm:t>
    </dgm:pt>
    <dgm:pt modelId="{7F1D6942-8900-47DE-9D3B-4DD4356BB88F}" type="parTrans" cxnId="{2595FF2D-E09E-458E-B9F3-5BA825E3C015}">
      <dgm:prSet/>
      <dgm:spPr/>
      <dgm:t>
        <a:bodyPr/>
        <a:lstStyle/>
        <a:p>
          <a:endParaRPr lang="en-US"/>
        </a:p>
      </dgm:t>
    </dgm:pt>
    <dgm:pt modelId="{78C5D31F-AACB-494C-80BD-FBA127AE3E14}" type="sibTrans" cxnId="{2595FF2D-E09E-458E-B9F3-5BA825E3C015}">
      <dgm:prSet/>
      <dgm:spPr/>
      <dgm:t>
        <a:bodyPr/>
        <a:lstStyle/>
        <a:p>
          <a:endParaRPr lang="en-US"/>
        </a:p>
      </dgm:t>
    </dgm:pt>
    <dgm:pt modelId="{C6600C4D-0920-40D9-B24A-8C0D47D30760}">
      <dgm:prSet phldrT="[Text]" custT="1"/>
      <dgm:spPr/>
      <dgm:t>
        <a:bodyPr/>
        <a:lstStyle/>
        <a:p>
          <a:r>
            <a:rPr lang="en-US" sz="1800" dirty="0">
              <a:solidFill>
                <a:schemeClr val="accent1">
                  <a:lumMod val="75000"/>
                </a:schemeClr>
              </a:solidFill>
            </a:rPr>
            <a:t>Must be renewed every 2-years </a:t>
          </a:r>
        </a:p>
      </dgm:t>
    </dgm:pt>
    <dgm:pt modelId="{C63E89F3-3102-4562-93FC-E5DCF2FEC5A9}" type="parTrans" cxnId="{7D217C1A-DADC-4930-BAB5-69673AC632BB}">
      <dgm:prSet/>
      <dgm:spPr/>
      <dgm:t>
        <a:bodyPr/>
        <a:lstStyle/>
        <a:p>
          <a:endParaRPr lang="en-US"/>
        </a:p>
      </dgm:t>
    </dgm:pt>
    <dgm:pt modelId="{662A61FF-A2A5-4963-A83D-C5E55845664F}" type="sibTrans" cxnId="{7D217C1A-DADC-4930-BAB5-69673AC632BB}">
      <dgm:prSet/>
      <dgm:spPr/>
      <dgm:t>
        <a:bodyPr/>
        <a:lstStyle/>
        <a:p>
          <a:endParaRPr lang="en-US"/>
        </a:p>
      </dgm:t>
    </dgm:pt>
    <dgm:pt modelId="{65CA90BD-F38F-4E14-98CC-682E05CBC225}">
      <dgm:prSet phldrT="[Text]"/>
      <dgm:spPr/>
      <dgm:t>
        <a:bodyPr/>
        <a:lstStyle/>
        <a:p>
          <a:r>
            <a:rPr lang="en-US" dirty="0"/>
            <a:t>Other</a:t>
          </a:r>
        </a:p>
      </dgm:t>
    </dgm:pt>
    <dgm:pt modelId="{C80F4397-21DD-49AC-9BF2-851505FC3BA2}" type="parTrans" cxnId="{D13F9209-D38C-4D50-957A-11F054C34B88}">
      <dgm:prSet/>
      <dgm:spPr/>
      <dgm:t>
        <a:bodyPr/>
        <a:lstStyle/>
        <a:p>
          <a:endParaRPr lang="en-US"/>
        </a:p>
      </dgm:t>
    </dgm:pt>
    <dgm:pt modelId="{8D2435E5-C145-493C-83F9-0732CC812771}" type="sibTrans" cxnId="{D13F9209-D38C-4D50-957A-11F054C34B88}">
      <dgm:prSet/>
      <dgm:spPr/>
      <dgm:t>
        <a:bodyPr/>
        <a:lstStyle/>
        <a:p>
          <a:endParaRPr lang="en-US"/>
        </a:p>
      </dgm:t>
    </dgm:pt>
    <dgm:pt modelId="{FC7E1204-183A-4CBC-8EE3-82DC99829556}">
      <dgm:prSet phldrT="[Text]" custT="1"/>
      <dgm:spPr/>
      <dgm:t>
        <a:bodyPr/>
        <a:lstStyle/>
        <a:p>
          <a:r>
            <a:rPr lang="en-US" sz="1800" dirty="0">
              <a:solidFill>
                <a:schemeClr val="accent1">
                  <a:lumMod val="75000"/>
                </a:schemeClr>
              </a:solidFill>
            </a:rPr>
            <a:t>Asylee</a:t>
          </a:r>
        </a:p>
      </dgm:t>
    </dgm:pt>
    <dgm:pt modelId="{02E8A1B4-0284-4447-AC9A-488E9B6C2B90}" type="parTrans" cxnId="{71D9F053-BAB8-4070-8110-218C780BC395}">
      <dgm:prSet/>
      <dgm:spPr/>
      <dgm:t>
        <a:bodyPr/>
        <a:lstStyle/>
        <a:p>
          <a:endParaRPr lang="en-US"/>
        </a:p>
      </dgm:t>
    </dgm:pt>
    <dgm:pt modelId="{9D19FF8D-F36C-44DE-BCD3-BF444CF56AEF}" type="sibTrans" cxnId="{71D9F053-BAB8-4070-8110-218C780BC395}">
      <dgm:prSet/>
      <dgm:spPr/>
      <dgm:t>
        <a:bodyPr/>
        <a:lstStyle/>
        <a:p>
          <a:endParaRPr lang="en-US"/>
        </a:p>
      </dgm:t>
    </dgm:pt>
    <dgm:pt modelId="{7034B33D-B43C-4554-9CCE-998AA4699DEC}">
      <dgm:prSet phldrT="[Text]" custT="1"/>
      <dgm:spPr/>
      <dgm:t>
        <a:bodyPr/>
        <a:lstStyle/>
        <a:p>
          <a:r>
            <a:rPr lang="en-US" sz="1800" dirty="0">
              <a:solidFill>
                <a:schemeClr val="accent1">
                  <a:lumMod val="75000"/>
                </a:schemeClr>
              </a:solidFill>
            </a:rPr>
            <a:t>Earliest filing is 180 days prior to expiration</a:t>
          </a:r>
        </a:p>
      </dgm:t>
    </dgm:pt>
    <dgm:pt modelId="{5B1AAABE-9AD3-434E-BFE6-C94FA57E63F8}" type="parTrans" cxnId="{3A833CAF-3613-4AEF-A312-F40C8BC1FA66}">
      <dgm:prSet/>
      <dgm:spPr/>
      <dgm:t>
        <a:bodyPr/>
        <a:lstStyle/>
        <a:p>
          <a:endParaRPr lang="en-US"/>
        </a:p>
      </dgm:t>
    </dgm:pt>
    <dgm:pt modelId="{C770212C-7706-4DAC-B6E9-064D075BAC5A}" type="sibTrans" cxnId="{3A833CAF-3613-4AEF-A312-F40C8BC1FA66}">
      <dgm:prSet/>
      <dgm:spPr/>
      <dgm:t>
        <a:bodyPr/>
        <a:lstStyle/>
        <a:p>
          <a:endParaRPr lang="en-US"/>
        </a:p>
      </dgm:t>
    </dgm:pt>
    <dgm:pt modelId="{5E12E48C-3008-42BC-B32D-323CAB6DD8AF}">
      <dgm:prSet phldrT="[Text]" custT="1"/>
      <dgm:spPr/>
      <dgm:t>
        <a:bodyPr/>
        <a:lstStyle/>
        <a:p>
          <a:r>
            <a:rPr lang="en-US" sz="1800" dirty="0">
              <a:solidFill>
                <a:schemeClr val="accent1">
                  <a:lumMod val="75000"/>
                </a:schemeClr>
              </a:solidFill>
            </a:rPr>
            <a:t>Refugee</a:t>
          </a:r>
        </a:p>
      </dgm:t>
    </dgm:pt>
    <dgm:pt modelId="{3399BC1D-F2F4-4600-A7FF-86FD87C9A12B}" type="parTrans" cxnId="{9F64223A-7CCD-44C8-A40B-6048353CBB56}">
      <dgm:prSet/>
      <dgm:spPr/>
      <dgm:t>
        <a:bodyPr/>
        <a:lstStyle/>
        <a:p>
          <a:endParaRPr lang="en-US"/>
        </a:p>
      </dgm:t>
    </dgm:pt>
    <dgm:pt modelId="{4EECB309-47A4-4FFB-82B0-9A989987F2ED}" type="sibTrans" cxnId="{9F64223A-7CCD-44C8-A40B-6048353CBB56}">
      <dgm:prSet/>
      <dgm:spPr/>
      <dgm:t>
        <a:bodyPr/>
        <a:lstStyle/>
        <a:p>
          <a:endParaRPr lang="en-US"/>
        </a:p>
      </dgm:t>
    </dgm:pt>
    <dgm:pt modelId="{0D6636B1-7344-474D-B788-8AF1C94EA4B8}">
      <dgm:prSet phldrT="[Text]" custT="1"/>
      <dgm:spPr/>
      <dgm:t>
        <a:bodyPr/>
        <a:lstStyle/>
        <a:p>
          <a:r>
            <a:rPr lang="en-US" sz="1800" dirty="0">
              <a:solidFill>
                <a:schemeClr val="accent1">
                  <a:lumMod val="75000"/>
                </a:schemeClr>
              </a:solidFill>
            </a:rPr>
            <a:t>TPS (country specific)</a:t>
          </a:r>
        </a:p>
      </dgm:t>
    </dgm:pt>
    <dgm:pt modelId="{2EE881E5-CFAF-496E-B4EB-77FB73CCF140}" type="parTrans" cxnId="{28F22477-854D-4249-83C5-BB43BB0E91B9}">
      <dgm:prSet/>
      <dgm:spPr/>
      <dgm:t>
        <a:bodyPr/>
        <a:lstStyle/>
        <a:p>
          <a:endParaRPr lang="en-US"/>
        </a:p>
      </dgm:t>
    </dgm:pt>
    <dgm:pt modelId="{3748C751-298C-4BA5-B155-0B34D1AF1BF1}" type="sibTrans" cxnId="{28F22477-854D-4249-83C5-BB43BB0E91B9}">
      <dgm:prSet/>
      <dgm:spPr/>
      <dgm:t>
        <a:bodyPr/>
        <a:lstStyle/>
        <a:p>
          <a:endParaRPr lang="en-US"/>
        </a:p>
      </dgm:t>
    </dgm:pt>
    <dgm:pt modelId="{D1083B35-51B5-4D00-9DAA-3199D003F868}">
      <dgm:prSet phldrT="[Text]" custT="1"/>
      <dgm:spPr/>
      <dgm:t>
        <a:bodyPr/>
        <a:lstStyle/>
        <a:p>
          <a:r>
            <a:rPr lang="en-US" sz="1800" dirty="0">
              <a:solidFill>
                <a:schemeClr val="accent1">
                  <a:lumMod val="75000"/>
                </a:schemeClr>
              </a:solidFill>
            </a:rPr>
            <a:t>Green Card/Permanent Resident</a:t>
          </a:r>
        </a:p>
      </dgm:t>
    </dgm:pt>
    <dgm:pt modelId="{FD0B80BC-6203-4FDE-A12A-E037C0FDDF07}" type="sibTrans" cxnId="{6BF6CB21-AAB2-4AD7-8FF1-D33108A0B66F}">
      <dgm:prSet/>
      <dgm:spPr/>
      <dgm:t>
        <a:bodyPr/>
        <a:lstStyle/>
        <a:p>
          <a:endParaRPr lang="en-US"/>
        </a:p>
      </dgm:t>
    </dgm:pt>
    <dgm:pt modelId="{2EE9D53D-37B0-438E-A664-24DFC2EF7325}" type="parTrans" cxnId="{6BF6CB21-AAB2-4AD7-8FF1-D33108A0B66F}">
      <dgm:prSet/>
      <dgm:spPr/>
      <dgm:t>
        <a:bodyPr/>
        <a:lstStyle/>
        <a:p>
          <a:endParaRPr lang="en-US"/>
        </a:p>
      </dgm:t>
    </dgm:pt>
    <dgm:pt modelId="{B636E391-A813-48D7-A6E3-E82029D6586A}" type="pres">
      <dgm:prSet presAssocID="{5459CD6C-119D-40AA-9021-BD292E0A1728}" presName="Name0" presStyleCnt="0">
        <dgm:presLayoutVars>
          <dgm:dir/>
          <dgm:animLvl val="lvl"/>
          <dgm:resizeHandles val="exact"/>
        </dgm:presLayoutVars>
      </dgm:prSet>
      <dgm:spPr/>
    </dgm:pt>
    <dgm:pt modelId="{45E77D97-E885-4F7F-8F3E-5EE57F5E0577}" type="pres">
      <dgm:prSet presAssocID="{51639E96-E058-4D84-88BF-8D9389301602}" presName="composite" presStyleCnt="0"/>
      <dgm:spPr/>
    </dgm:pt>
    <dgm:pt modelId="{42BE4CEF-BD2A-4AD6-93C1-6C16C398CFC7}" type="pres">
      <dgm:prSet presAssocID="{51639E96-E058-4D84-88BF-8D9389301602}" presName="parTx" presStyleLbl="alignNode1" presStyleIdx="0" presStyleCnt="3">
        <dgm:presLayoutVars>
          <dgm:chMax val="0"/>
          <dgm:chPref val="0"/>
          <dgm:bulletEnabled val="1"/>
        </dgm:presLayoutVars>
      </dgm:prSet>
      <dgm:spPr/>
    </dgm:pt>
    <dgm:pt modelId="{BBB185F1-B415-4181-8704-ADF41A773EA1}" type="pres">
      <dgm:prSet presAssocID="{51639E96-E058-4D84-88BF-8D9389301602}" presName="desTx" presStyleLbl="alignAccFollowNode1" presStyleIdx="0" presStyleCnt="3">
        <dgm:presLayoutVars>
          <dgm:bulletEnabled val="1"/>
        </dgm:presLayoutVars>
      </dgm:prSet>
      <dgm:spPr/>
    </dgm:pt>
    <dgm:pt modelId="{C35015DF-245D-4808-B0B7-E1E3B68006F4}" type="pres">
      <dgm:prSet presAssocID="{7E278742-EE8F-40D4-BC4D-205976A13EFD}" presName="space" presStyleCnt="0"/>
      <dgm:spPr/>
    </dgm:pt>
    <dgm:pt modelId="{B363EFB6-2898-4F49-8E13-F314067C17C0}" type="pres">
      <dgm:prSet presAssocID="{712050D5-CB3D-4652-B6CE-64C85C5A70C3}" presName="composite" presStyleCnt="0"/>
      <dgm:spPr/>
    </dgm:pt>
    <dgm:pt modelId="{F4DF8642-1255-4CE7-873C-5C309E7301EE}" type="pres">
      <dgm:prSet presAssocID="{712050D5-CB3D-4652-B6CE-64C85C5A70C3}" presName="parTx" presStyleLbl="alignNode1" presStyleIdx="1" presStyleCnt="3">
        <dgm:presLayoutVars>
          <dgm:chMax val="0"/>
          <dgm:chPref val="0"/>
          <dgm:bulletEnabled val="1"/>
        </dgm:presLayoutVars>
      </dgm:prSet>
      <dgm:spPr/>
    </dgm:pt>
    <dgm:pt modelId="{4997358D-C188-414B-836B-66D3BBE8CD4C}" type="pres">
      <dgm:prSet presAssocID="{712050D5-CB3D-4652-B6CE-64C85C5A70C3}" presName="desTx" presStyleLbl="alignAccFollowNode1" presStyleIdx="1" presStyleCnt="3">
        <dgm:presLayoutVars>
          <dgm:bulletEnabled val="1"/>
        </dgm:presLayoutVars>
      </dgm:prSet>
      <dgm:spPr/>
    </dgm:pt>
    <dgm:pt modelId="{722D749A-1389-4095-8062-6051204294B5}" type="pres">
      <dgm:prSet presAssocID="{2D3D3A8E-CAB8-4F27-BE13-B83454B53A59}" presName="space" presStyleCnt="0"/>
      <dgm:spPr/>
    </dgm:pt>
    <dgm:pt modelId="{DA33E138-732F-49EC-A36D-2FFB44FB4D10}" type="pres">
      <dgm:prSet presAssocID="{65CA90BD-F38F-4E14-98CC-682E05CBC225}" presName="composite" presStyleCnt="0"/>
      <dgm:spPr/>
    </dgm:pt>
    <dgm:pt modelId="{741D8BD9-41CC-47E0-A63E-FF307EADA3B2}" type="pres">
      <dgm:prSet presAssocID="{65CA90BD-F38F-4E14-98CC-682E05CBC225}" presName="parTx" presStyleLbl="alignNode1" presStyleIdx="2" presStyleCnt="3">
        <dgm:presLayoutVars>
          <dgm:chMax val="0"/>
          <dgm:chPref val="0"/>
          <dgm:bulletEnabled val="1"/>
        </dgm:presLayoutVars>
      </dgm:prSet>
      <dgm:spPr/>
    </dgm:pt>
    <dgm:pt modelId="{8FB947DA-F2A7-42BC-BA8A-C9F1D4963175}" type="pres">
      <dgm:prSet presAssocID="{65CA90BD-F38F-4E14-98CC-682E05CBC225}" presName="desTx" presStyleLbl="alignAccFollowNode1" presStyleIdx="2" presStyleCnt="3">
        <dgm:presLayoutVars>
          <dgm:bulletEnabled val="1"/>
        </dgm:presLayoutVars>
      </dgm:prSet>
      <dgm:spPr/>
    </dgm:pt>
  </dgm:ptLst>
  <dgm:cxnLst>
    <dgm:cxn modelId="{14CFB000-3236-4633-B33B-3B06D95EC11C}" type="presOf" srcId="{C6600C4D-0920-40D9-B24A-8C0D47D30760}" destId="{4997358D-C188-414B-836B-66D3BBE8CD4C}" srcOrd="0" destOrd="1" presId="urn:microsoft.com/office/officeart/2005/8/layout/hList1"/>
    <dgm:cxn modelId="{B3DD8605-6C2B-494D-8B69-4AA10F27119D}" type="presOf" srcId="{712050D5-CB3D-4652-B6CE-64C85C5A70C3}" destId="{F4DF8642-1255-4CE7-873C-5C309E7301EE}" srcOrd="0" destOrd="0" presId="urn:microsoft.com/office/officeart/2005/8/layout/hList1"/>
    <dgm:cxn modelId="{D13F9209-D38C-4D50-957A-11F054C34B88}" srcId="{5459CD6C-119D-40AA-9021-BD292E0A1728}" destId="{65CA90BD-F38F-4E14-98CC-682E05CBC225}" srcOrd="2" destOrd="0" parTransId="{C80F4397-21DD-49AC-9BF2-851505FC3BA2}" sibTransId="{8D2435E5-C145-493C-83F9-0732CC812771}"/>
    <dgm:cxn modelId="{7D217C1A-DADC-4930-BAB5-69673AC632BB}" srcId="{712050D5-CB3D-4652-B6CE-64C85C5A70C3}" destId="{C6600C4D-0920-40D9-B24A-8C0D47D30760}" srcOrd="1" destOrd="0" parTransId="{C63E89F3-3102-4562-93FC-E5DCF2FEC5A9}" sibTransId="{662A61FF-A2A5-4963-A83D-C5E55845664F}"/>
    <dgm:cxn modelId="{6BF6CB21-AAB2-4AD7-8FF1-D33108A0B66F}" srcId="{65CA90BD-F38F-4E14-98CC-682E05CBC225}" destId="{D1083B35-51B5-4D00-9DAA-3199D003F868}" srcOrd="3" destOrd="0" parTransId="{2EE9D53D-37B0-438E-A664-24DFC2EF7325}" sibTransId="{FD0B80BC-6203-4FDE-A12A-E037C0FDDF07}"/>
    <dgm:cxn modelId="{B1CF2327-690A-4065-900F-07217808E375}" type="presOf" srcId="{65CA90BD-F38F-4E14-98CC-682E05CBC225}" destId="{741D8BD9-41CC-47E0-A63E-FF307EADA3B2}" srcOrd="0" destOrd="0" presId="urn:microsoft.com/office/officeart/2005/8/layout/hList1"/>
    <dgm:cxn modelId="{290E1E28-7F8E-47D9-B951-FE7461F9E06A}" type="presOf" srcId="{7034B33D-B43C-4554-9CCE-998AA4699DEC}" destId="{4997358D-C188-414B-836B-66D3BBE8CD4C}" srcOrd="0" destOrd="2" presId="urn:microsoft.com/office/officeart/2005/8/layout/hList1"/>
    <dgm:cxn modelId="{2595FF2D-E09E-458E-B9F3-5BA825E3C015}" srcId="{712050D5-CB3D-4652-B6CE-64C85C5A70C3}" destId="{B0926535-984B-4C2C-9A8E-96D2D1B69122}" srcOrd="0" destOrd="0" parTransId="{7F1D6942-8900-47DE-9D3B-4DD4356BB88F}" sibTransId="{78C5D31F-AACB-494C-80BD-FBA127AE3E14}"/>
    <dgm:cxn modelId="{9F64223A-7CCD-44C8-A40B-6048353CBB56}" srcId="{65CA90BD-F38F-4E14-98CC-682E05CBC225}" destId="{5E12E48C-3008-42BC-B32D-323CAB6DD8AF}" srcOrd="1" destOrd="0" parTransId="{3399BC1D-F2F4-4600-A7FF-86FD87C9A12B}" sibTransId="{4EECB309-47A4-4FFB-82B0-9A989987F2ED}"/>
    <dgm:cxn modelId="{F052B644-CDA9-4D6C-81F5-04EC7C97C443}" type="presOf" srcId="{FC7E1204-183A-4CBC-8EE3-82DC99829556}" destId="{8FB947DA-F2A7-42BC-BA8A-C9F1D4963175}" srcOrd="0" destOrd="0" presId="urn:microsoft.com/office/officeart/2005/8/layout/hList1"/>
    <dgm:cxn modelId="{B818E367-6AF0-4505-BA62-A384997E05ED}" type="presOf" srcId="{5E12E48C-3008-42BC-B32D-323CAB6DD8AF}" destId="{8FB947DA-F2A7-42BC-BA8A-C9F1D4963175}" srcOrd="0" destOrd="1" presId="urn:microsoft.com/office/officeart/2005/8/layout/hList1"/>
    <dgm:cxn modelId="{4D2D2348-FC82-4CFA-BA6A-4982BE666855}" srcId="{5459CD6C-119D-40AA-9021-BD292E0A1728}" destId="{712050D5-CB3D-4652-B6CE-64C85C5A70C3}" srcOrd="1" destOrd="0" parTransId="{DB64AD48-C0CD-46B2-BC1A-C970A350B75C}" sibTransId="{2D3D3A8E-CAB8-4F27-BE13-B83454B53A59}"/>
    <dgm:cxn modelId="{71D9F053-BAB8-4070-8110-218C780BC395}" srcId="{65CA90BD-F38F-4E14-98CC-682E05CBC225}" destId="{FC7E1204-183A-4CBC-8EE3-82DC99829556}" srcOrd="0" destOrd="0" parTransId="{02E8A1B4-0284-4447-AC9A-488E9B6C2B90}" sibTransId="{9D19FF8D-F36C-44DE-BCD3-BF444CF56AEF}"/>
    <dgm:cxn modelId="{28F22477-854D-4249-83C5-BB43BB0E91B9}" srcId="{65CA90BD-F38F-4E14-98CC-682E05CBC225}" destId="{0D6636B1-7344-474D-B788-8AF1C94EA4B8}" srcOrd="2" destOrd="0" parTransId="{2EE881E5-CFAF-496E-B4EB-77FB73CCF140}" sibTransId="{3748C751-298C-4BA5-B155-0B34D1AF1BF1}"/>
    <dgm:cxn modelId="{CA00DC7A-2FFC-4DA1-8E54-46463A49E90D}" type="presOf" srcId="{33B5FC28-1D34-4782-B14B-4003B1507C71}" destId="{BBB185F1-B415-4181-8704-ADF41A773EA1}" srcOrd="0" destOrd="0" presId="urn:microsoft.com/office/officeart/2005/8/layout/hList1"/>
    <dgm:cxn modelId="{9DB78682-C8E3-45C5-B48E-9A2734DBDE17}" type="presOf" srcId="{B0926535-984B-4C2C-9A8E-96D2D1B69122}" destId="{4997358D-C188-414B-836B-66D3BBE8CD4C}" srcOrd="0" destOrd="0" presId="urn:microsoft.com/office/officeart/2005/8/layout/hList1"/>
    <dgm:cxn modelId="{4910638A-ED44-4C9F-982A-DE810916B871}" type="presOf" srcId="{D1083B35-51B5-4D00-9DAA-3199D003F868}" destId="{8FB947DA-F2A7-42BC-BA8A-C9F1D4963175}" srcOrd="0" destOrd="3" presId="urn:microsoft.com/office/officeart/2005/8/layout/hList1"/>
    <dgm:cxn modelId="{A9DB058D-AA7B-4888-B313-3A1831EC97C0}" type="presOf" srcId="{5459CD6C-119D-40AA-9021-BD292E0A1728}" destId="{B636E391-A813-48D7-A6E3-E82029D6586A}" srcOrd="0" destOrd="0" presId="urn:microsoft.com/office/officeart/2005/8/layout/hList1"/>
    <dgm:cxn modelId="{CB5D8B90-41FE-4CD2-AE6A-6F5C3E529ECD}" type="presOf" srcId="{0D6636B1-7344-474D-B788-8AF1C94EA4B8}" destId="{8FB947DA-F2A7-42BC-BA8A-C9F1D4963175}" srcOrd="0" destOrd="2" presId="urn:microsoft.com/office/officeart/2005/8/layout/hList1"/>
    <dgm:cxn modelId="{3A833CAF-3613-4AEF-A312-F40C8BC1FA66}" srcId="{712050D5-CB3D-4652-B6CE-64C85C5A70C3}" destId="{7034B33D-B43C-4554-9CCE-998AA4699DEC}" srcOrd="2" destOrd="0" parTransId="{5B1AAABE-9AD3-434E-BFE6-C94FA57E63F8}" sibTransId="{C770212C-7706-4DAC-B6E9-064D075BAC5A}"/>
    <dgm:cxn modelId="{C5C854D2-42D7-41AC-9324-1343F7B487CC}" type="presOf" srcId="{51639E96-E058-4D84-88BF-8D9389301602}" destId="{42BE4CEF-BD2A-4AD6-93C1-6C16C398CFC7}" srcOrd="0" destOrd="0" presId="urn:microsoft.com/office/officeart/2005/8/layout/hList1"/>
    <dgm:cxn modelId="{A247F0D4-22C8-4662-AB9B-A964C32E8F45}" srcId="{5459CD6C-119D-40AA-9021-BD292E0A1728}" destId="{51639E96-E058-4D84-88BF-8D9389301602}" srcOrd="0" destOrd="0" parTransId="{A8DDEBC7-2DF9-4B72-9A9A-3431E901F032}" sibTransId="{7E278742-EE8F-40D4-BC4D-205976A13EFD}"/>
    <dgm:cxn modelId="{A4C6ACDE-33D0-4AE9-8D38-37D9903326FE}" srcId="{51639E96-E058-4D84-88BF-8D9389301602}" destId="{33B5FC28-1D34-4782-B14B-4003B1507C71}" srcOrd="0" destOrd="0" parTransId="{98FDFA89-D89C-4653-845D-54E9026551E8}" sibTransId="{BE8563FC-AEF0-4647-9220-40191EE93BEF}"/>
    <dgm:cxn modelId="{9AD30382-D585-45C5-8EAD-A66FA64DE05E}" type="presParOf" srcId="{B636E391-A813-48D7-A6E3-E82029D6586A}" destId="{45E77D97-E885-4F7F-8F3E-5EE57F5E0577}" srcOrd="0" destOrd="0" presId="urn:microsoft.com/office/officeart/2005/8/layout/hList1"/>
    <dgm:cxn modelId="{2163DF07-2EC5-4627-96FD-9F1663B5DD53}" type="presParOf" srcId="{45E77D97-E885-4F7F-8F3E-5EE57F5E0577}" destId="{42BE4CEF-BD2A-4AD6-93C1-6C16C398CFC7}" srcOrd="0" destOrd="0" presId="urn:microsoft.com/office/officeart/2005/8/layout/hList1"/>
    <dgm:cxn modelId="{408F0DD8-C045-45C5-8AD7-C76B1657FC43}" type="presParOf" srcId="{45E77D97-E885-4F7F-8F3E-5EE57F5E0577}" destId="{BBB185F1-B415-4181-8704-ADF41A773EA1}" srcOrd="1" destOrd="0" presId="urn:microsoft.com/office/officeart/2005/8/layout/hList1"/>
    <dgm:cxn modelId="{A1D52F49-57BF-4F75-82B2-ABE0A419987A}" type="presParOf" srcId="{B636E391-A813-48D7-A6E3-E82029D6586A}" destId="{C35015DF-245D-4808-B0B7-E1E3B68006F4}" srcOrd="1" destOrd="0" presId="urn:microsoft.com/office/officeart/2005/8/layout/hList1"/>
    <dgm:cxn modelId="{D14F5629-8167-4F81-80A0-90895B685774}" type="presParOf" srcId="{B636E391-A813-48D7-A6E3-E82029D6586A}" destId="{B363EFB6-2898-4F49-8E13-F314067C17C0}" srcOrd="2" destOrd="0" presId="urn:microsoft.com/office/officeart/2005/8/layout/hList1"/>
    <dgm:cxn modelId="{AAA5CBFA-D336-40D3-91A8-DAD28815CFF4}" type="presParOf" srcId="{B363EFB6-2898-4F49-8E13-F314067C17C0}" destId="{F4DF8642-1255-4CE7-873C-5C309E7301EE}" srcOrd="0" destOrd="0" presId="urn:microsoft.com/office/officeart/2005/8/layout/hList1"/>
    <dgm:cxn modelId="{2FD6B222-E131-4FA4-B381-D961EE594288}" type="presParOf" srcId="{B363EFB6-2898-4F49-8E13-F314067C17C0}" destId="{4997358D-C188-414B-836B-66D3BBE8CD4C}" srcOrd="1" destOrd="0" presId="urn:microsoft.com/office/officeart/2005/8/layout/hList1"/>
    <dgm:cxn modelId="{0A82F5C5-DB16-4661-8E48-D343DBF4B257}" type="presParOf" srcId="{B636E391-A813-48D7-A6E3-E82029D6586A}" destId="{722D749A-1389-4095-8062-6051204294B5}" srcOrd="3" destOrd="0" presId="urn:microsoft.com/office/officeart/2005/8/layout/hList1"/>
    <dgm:cxn modelId="{E4F4BCD7-9928-487C-8124-923DFB84E07E}" type="presParOf" srcId="{B636E391-A813-48D7-A6E3-E82029D6586A}" destId="{DA33E138-732F-49EC-A36D-2FFB44FB4D10}" srcOrd="4" destOrd="0" presId="urn:microsoft.com/office/officeart/2005/8/layout/hList1"/>
    <dgm:cxn modelId="{29EBABA8-C28B-4405-8C42-1D00F5F4A7B5}" type="presParOf" srcId="{DA33E138-732F-49EC-A36D-2FFB44FB4D10}" destId="{741D8BD9-41CC-47E0-A63E-FF307EADA3B2}" srcOrd="0" destOrd="0" presId="urn:microsoft.com/office/officeart/2005/8/layout/hList1"/>
    <dgm:cxn modelId="{7058BA6F-F597-4085-888D-33F258CAC058}" type="presParOf" srcId="{DA33E138-732F-49EC-A36D-2FFB44FB4D10}" destId="{8FB947DA-F2A7-42BC-BA8A-C9F1D4963175}"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459CD6C-119D-40AA-9021-BD292E0A1728}"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51639E96-E058-4D84-88BF-8D9389301602}">
      <dgm:prSet phldrT="[Text]" custT="1"/>
      <dgm:spPr/>
      <dgm:t>
        <a:bodyPr/>
        <a:lstStyle/>
        <a:p>
          <a:r>
            <a:rPr lang="en-US" sz="3000" dirty="0"/>
            <a:t>J1 Sponsorships</a:t>
          </a:r>
        </a:p>
      </dgm:t>
    </dgm:pt>
    <dgm:pt modelId="{A8DDEBC7-2DF9-4B72-9A9A-3431E901F032}" type="parTrans" cxnId="{A247F0D4-22C8-4662-AB9B-A964C32E8F45}">
      <dgm:prSet/>
      <dgm:spPr/>
      <dgm:t>
        <a:bodyPr/>
        <a:lstStyle/>
        <a:p>
          <a:endParaRPr lang="en-US"/>
        </a:p>
      </dgm:t>
    </dgm:pt>
    <dgm:pt modelId="{7E278742-EE8F-40D4-BC4D-205976A13EFD}" type="sibTrans" cxnId="{A247F0D4-22C8-4662-AB9B-A964C32E8F45}">
      <dgm:prSet/>
      <dgm:spPr/>
      <dgm:t>
        <a:bodyPr/>
        <a:lstStyle/>
        <a:p>
          <a:endParaRPr lang="en-US"/>
        </a:p>
      </dgm:t>
    </dgm:pt>
    <dgm:pt modelId="{33B5FC28-1D34-4782-B14B-4003B1507C71}">
      <dgm:prSet phldrT="[Text]" custT="1"/>
      <dgm:spPr/>
      <dgm:t>
        <a:bodyPr/>
        <a:lstStyle/>
        <a:p>
          <a:r>
            <a:rPr lang="en-US" sz="1800" dirty="0">
              <a:solidFill>
                <a:schemeClr val="accent1">
                  <a:lumMod val="75000"/>
                </a:schemeClr>
              </a:solidFill>
            </a:rPr>
            <a:t>Processed through </a:t>
          </a:r>
          <a:r>
            <a:rPr lang="en-US" sz="1800" dirty="0" err="1">
              <a:solidFill>
                <a:schemeClr val="accent1">
                  <a:lumMod val="75000"/>
                </a:schemeClr>
              </a:solidFill>
            </a:rPr>
            <a:t>InTealth</a:t>
          </a:r>
          <a:r>
            <a:rPr lang="en-US" sz="1800" dirty="0">
              <a:solidFill>
                <a:schemeClr val="accent1">
                  <a:lumMod val="75000"/>
                </a:schemeClr>
              </a:solidFill>
            </a:rPr>
            <a:t>/ECFMG</a:t>
          </a:r>
        </a:p>
      </dgm:t>
    </dgm:pt>
    <dgm:pt modelId="{98FDFA89-D89C-4653-845D-54E9026551E8}" type="parTrans" cxnId="{A4C6ACDE-33D0-4AE9-8D38-37D9903326FE}">
      <dgm:prSet/>
      <dgm:spPr/>
      <dgm:t>
        <a:bodyPr/>
        <a:lstStyle/>
        <a:p>
          <a:endParaRPr lang="en-US"/>
        </a:p>
      </dgm:t>
    </dgm:pt>
    <dgm:pt modelId="{BE8563FC-AEF0-4647-9220-40191EE93BEF}" type="sibTrans" cxnId="{A4C6ACDE-33D0-4AE9-8D38-37D9903326FE}">
      <dgm:prSet/>
      <dgm:spPr/>
      <dgm:t>
        <a:bodyPr/>
        <a:lstStyle/>
        <a:p>
          <a:endParaRPr lang="en-US"/>
        </a:p>
      </dgm:t>
    </dgm:pt>
    <dgm:pt modelId="{712050D5-CB3D-4652-B6CE-64C85C5A70C3}">
      <dgm:prSet phldrT="[Text]" custT="1"/>
      <dgm:spPr/>
      <dgm:t>
        <a:bodyPr/>
        <a:lstStyle/>
        <a:p>
          <a:r>
            <a:rPr lang="en-US" sz="3000" dirty="0"/>
            <a:t>H1B Sponsorships</a:t>
          </a:r>
        </a:p>
      </dgm:t>
    </dgm:pt>
    <dgm:pt modelId="{DB64AD48-C0CD-46B2-BC1A-C970A350B75C}" type="parTrans" cxnId="{4D2D2348-FC82-4CFA-BA6A-4982BE666855}">
      <dgm:prSet/>
      <dgm:spPr/>
      <dgm:t>
        <a:bodyPr/>
        <a:lstStyle/>
        <a:p>
          <a:endParaRPr lang="en-US"/>
        </a:p>
      </dgm:t>
    </dgm:pt>
    <dgm:pt modelId="{2D3D3A8E-CAB8-4F27-BE13-B83454B53A59}" type="sibTrans" cxnId="{4D2D2348-FC82-4CFA-BA6A-4982BE666855}">
      <dgm:prSet/>
      <dgm:spPr/>
      <dgm:t>
        <a:bodyPr/>
        <a:lstStyle/>
        <a:p>
          <a:endParaRPr lang="en-US"/>
        </a:p>
      </dgm:t>
    </dgm:pt>
    <dgm:pt modelId="{B0926535-984B-4C2C-9A8E-96D2D1B69122}">
      <dgm:prSet phldrT="[Text]" custT="1"/>
      <dgm:spPr/>
      <dgm:t>
        <a:bodyPr/>
        <a:lstStyle/>
        <a:p>
          <a:r>
            <a:rPr lang="en-US" sz="1800" dirty="0">
              <a:solidFill>
                <a:schemeClr val="accent1">
                  <a:lumMod val="75000"/>
                </a:schemeClr>
              </a:solidFill>
            </a:rPr>
            <a:t>Processed through Fragomen BILH Immigration Legal Counsel</a:t>
          </a:r>
        </a:p>
      </dgm:t>
    </dgm:pt>
    <dgm:pt modelId="{7F1D6942-8900-47DE-9D3B-4DD4356BB88F}" type="parTrans" cxnId="{2595FF2D-E09E-458E-B9F3-5BA825E3C015}">
      <dgm:prSet/>
      <dgm:spPr/>
      <dgm:t>
        <a:bodyPr/>
        <a:lstStyle/>
        <a:p>
          <a:endParaRPr lang="en-US"/>
        </a:p>
      </dgm:t>
    </dgm:pt>
    <dgm:pt modelId="{78C5D31F-AACB-494C-80BD-FBA127AE3E14}" type="sibTrans" cxnId="{2595FF2D-E09E-458E-B9F3-5BA825E3C015}">
      <dgm:prSet/>
      <dgm:spPr/>
      <dgm:t>
        <a:bodyPr/>
        <a:lstStyle/>
        <a:p>
          <a:endParaRPr lang="en-US"/>
        </a:p>
      </dgm:t>
    </dgm:pt>
    <dgm:pt modelId="{E5CACD3A-69C1-4D37-A728-E851611EE528}">
      <dgm:prSet phldrT="[Text]"/>
      <dgm:spPr/>
      <dgm:t>
        <a:bodyPr/>
        <a:lstStyle/>
        <a:p>
          <a:endParaRPr lang="en-US" sz="2400" dirty="0">
            <a:solidFill>
              <a:schemeClr val="accent1">
                <a:lumMod val="75000"/>
              </a:schemeClr>
            </a:solidFill>
          </a:endParaRPr>
        </a:p>
      </dgm:t>
    </dgm:pt>
    <dgm:pt modelId="{AA1AF21E-8944-4C8E-B2C3-F549C7382254}" type="parTrans" cxnId="{9A188AF1-3FC3-4B2D-A24E-DC397E726432}">
      <dgm:prSet/>
      <dgm:spPr/>
      <dgm:t>
        <a:bodyPr/>
        <a:lstStyle/>
        <a:p>
          <a:endParaRPr lang="en-US"/>
        </a:p>
      </dgm:t>
    </dgm:pt>
    <dgm:pt modelId="{25224EB9-9A84-4ACE-AECE-6BDCC6BF040F}" type="sibTrans" cxnId="{9A188AF1-3FC3-4B2D-A24E-DC397E726432}">
      <dgm:prSet/>
      <dgm:spPr/>
      <dgm:t>
        <a:bodyPr/>
        <a:lstStyle/>
        <a:p>
          <a:endParaRPr lang="en-US"/>
        </a:p>
      </dgm:t>
    </dgm:pt>
    <dgm:pt modelId="{FBE5B5F0-93C7-4382-B865-40CBA78D6BCC}">
      <dgm:prSet phldrT="[Text]" custT="1"/>
      <dgm:spPr/>
      <dgm:t>
        <a:bodyPr/>
        <a:lstStyle/>
        <a:p>
          <a:r>
            <a:rPr lang="en-US" sz="1800" dirty="0">
              <a:solidFill>
                <a:schemeClr val="accent1">
                  <a:lumMod val="75000"/>
                </a:schemeClr>
              </a:solidFill>
            </a:rPr>
            <a:t>GME Contact = Deborah Parnther</a:t>
          </a:r>
        </a:p>
      </dgm:t>
    </dgm:pt>
    <dgm:pt modelId="{9486F533-8F64-4154-B19B-E3E518B49238}" type="parTrans" cxnId="{AF2C244B-6BAA-4392-9B48-9EA8FDB93E09}">
      <dgm:prSet/>
      <dgm:spPr/>
      <dgm:t>
        <a:bodyPr/>
        <a:lstStyle/>
        <a:p>
          <a:endParaRPr lang="en-US"/>
        </a:p>
      </dgm:t>
    </dgm:pt>
    <dgm:pt modelId="{CC64BA2B-01F4-4EFE-9D2F-C876522B0B91}" type="sibTrans" cxnId="{AF2C244B-6BAA-4392-9B48-9EA8FDB93E09}">
      <dgm:prSet/>
      <dgm:spPr/>
      <dgm:t>
        <a:bodyPr/>
        <a:lstStyle/>
        <a:p>
          <a:endParaRPr lang="en-US"/>
        </a:p>
      </dgm:t>
    </dgm:pt>
    <dgm:pt modelId="{3BC8C23F-A4FD-458C-BCE6-219AF331C2FF}">
      <dgm:prSet phldrT="[Text]" custT="1"/>
      <dgm:spPr/>
      <dgm:t>
        <a:bodyPr/>
        <a:lstStyle/>
        <a:p>
          <a:r>
            <a:rPr lang="en-US" sz="1800" dirty="0">
              <a:solidFill>
                <a:schemeClr val="accent1">
                  <a:lumMod val="75000"/>
                </a:schemeClr>
              </a:solidFill>
            </a:rPr>
            <a:t>GME Contact = Laurie Dubois</a:t>
          </a:r>
        </a:p>
      </dgm:t>
    </dgm:pt>
    <dgm:pt modelId="{1F83A2AA-3F2B-43D2-B0F2-D8B74A837B08}" type="parTrans" cxnId="{F95D3577-784B-41A2-A4AE-354A7013781A}">
      <dgm:prSet/>
      <dgm:spPr/>
      <dgm:t>
        <a:bodyPr/>
        <a:lstStyle/>
        <a:p>
          <a:endParaRPr lang="en-US"/>
        </a:p>
      </dgm:t>
    </dgm:pt>
    <dgm:pt modelId="{E8103057-B4F7-422E-ACCE-4E967C085D4B}" type="sibTrans" cxnId="{F95D3577-784B-41A2-A4AE-354A7013781A}">
      <dgm:prSet/>
      <dgm:spPr/>
      <dgm:t>
        <a:bodyPr/>
        <a:lstStyle/>
        <a:p>
          <a:endParaRPr lang="en-US"/>
        </a:p>
      </dgm:t>
    </dgm:pt>
    <dgm:pt modelId="{5E64F23C-D7D9-4803-A577-7D342F89F87C}">
      <dgm:prSet phldrT="[Text]" custT="1"/>
      <dgm:spPr/>
      <dgm:t>
        <a:bodyPr/>
        <a:lstStyle/>
        <a:p>
          <a:r>
            <a:rPr lang="en-US" sz="1800" dirty="0">
              <a:solidFill>
                <a:schemeClr val="accent1">
                  <a:lumMod val="75000"/>
                </a:schemeClr>
              </a:solidFill>
            </a:rPr>
            <a:t>Process begins Oct/Nov</a:t>
          </a:r>
        </a:p>
      </dgm:t>
    </dgm:pt>
    <dgm:pt modelId="{672ADCC3-B3F6-4D0D-A75C-A80AF5427650}" type="parTrans" cxnId="{F9708FAD-9E4E-4401-AE5B-7BF25C4CBCC2}">
      <dgm:prSet/>
      <dgm:spPr/>
      <dgm:t>
        <a:bodyPr/>
        <a:lstStyle/>
        <a:p>
          <a:endParaRPr lang="en-US"/>
        </a:p>
      </dgm:t>
    </dgm:pt>
    <dgm:pt modelId="{B0ADD3B9-4F2E-4BF7-96A8-9F317FE2DD0E}" type="sibTrans" cxnId="{F9708FAD-9E4E-4401-AE5B-7BF25C4CBCC2}">
      <dgm:prSet/>
      <dgm:spPr/>
      <dgm:t>
        <a:bodyPr/>
        <a:lstStyle/>
        <a:p>
          <a:endParaRPr lang="en-US"/>
        </a:p>
      </dgm:t>
    </dgm:pt>
    <dgm:pt modelId="{3C98C458-6A15-4116-AB99-DA05091819DA}">
      <dgm:prSet custT="1"/>
      <dgm:spPr/>
      <dgm:t>
        <a:bodyPr/>
        <a:lstStyle/>
        <a:p>
          <a:r>
            <a:rPr lang="en-US" sz="1800" dirty="0">
              <a:solidFill>
                <a:schemeClr val="accent1">
                  <a:lumMod val="75000"/>
                </a:schemeClr>
              </a:solidFill>
            </a:rPr>
            <a:t>Renewals Due by Dec 1</a:t>
          </a:r>
          <a:r>
            <a:rPr lang="en-US" sz="1800" baseline="30000" dirty="0">
              <a:solidFill>
                <a:schemeClr val="accent1">
                  <a:lumMod val="75000"/>
                </a:schemeClr>
              </a:solidFill>
            </a:rPr>
            <a:t>st</a:t>
          </a:r>
          <a:r>
            <a:rPr lang="en-US" sz="1800" dirty="0">
              <a:solidFill>
                <a:schemeClr val="accent1">
                  <a:lumMod val="75000"/>
                </a:schemeClr>
              </a:solidFill>
            </a:rPr>
            <a:t> </a:t>
          </a:r>
        </a:p>
      </dgm:t>
    </dgm:pt>
    <dgm:pt modelId="{942E69A3-0B92-4477-BEDB-50B16545460F}" type="parTrans" cxnId="{82FDC914-F2E7-49B1-AC2C-B36A5FBDA6F3}">
      <dgm:prSet/>
      <dgm:spPr/>
      <dgm:t>
        <a:bodyPr/>
        <a:lstStyle/>
        <a:p>
          <a:endParaRPr lang="en-US"/>
        </a:p>
      </dgm:t>
    </dgm:pt>
    <dgm:pt modelId="{CF3C58CC-2251-4FF8-8038-F80C524B04C2}" type="sibTrans" cxnId="{82FDC914-F2E7-49B1-AC2C-B36A5FBDA6F3}">
      <dgm:prSet/>
      <dgm:spPr/>
      <dgm:t>
        <a:bodyPr/>
        <a:lstStyle/>
        <a:p>
          <a:endParaRPr lang="en-US"/>
        </a:p>
      </dgm:t>
    </dgm:pt>
    <dgm:pt modelId="{CCE5A929-38D2-49F3-8470-0AAA054F67D4}">
      <dgm:prSet phldrT="[Text]" custT="1"/>
      <dgm:spPr/>
      <dgm:t>
        <a:bodyPr/>
        <a:lstStyle/>
        <a:p>
          <a:r>
            <a:rPr lang="en-US" sz="1800" dirty="0">
              <a:solidFill>
                <a:schemeClr val="accent1">
                  <a:lumMod val="75000"/>
                </a:schemeClr>
              </a:solidFill>
            </a:rPr>
            <a:t>Process begins in Dec via online submission form</a:t>
          </a:r>
        </a:p>
      </dgm:t>
    </dgm:pt>
    <dgm:pt modelId="{ECE6E641-79A7-4CAF-A02D-DB4667D1EC6F}" type="parTrans" cxnId="{028FB3FC-D923-4B4E-B6B2-69FC02E03D1B}">
      <dgm:prSet/>
      <dgm:spPr/>
      <dgm:t>
        <a:bodyPr/>
        <a:lstStyle/>
        <a:p>
          <a:endParaRPr lang="en-US"/>
        </a:p>
      </dgm:t>
    </dgm:pt>
    <dgm:pt modelId="{9FFC5A9E-4FC0-4A0F-8A3A-E30E01AA8897}" type="sibTrans" cxnId="{028FB3FC-D923-4B4E-B6B2-69FC02E03D1B}">
      <dgm:prSet/>
      <dgm:spPr/>
      <dgm:t>
        <a:bodyPr/>
        <a:lstStyle/>
        <a:p>
          <a:endParaRPr lang="en-US"/>
        </a:p>
      </dgm:t>
    </dgm:pt>
    <dgm:pt modelId="{3EB90D76-EFF9-431E-80BE-86D526607683}">
      <dgm:prSet phldrT="[Text]" custT="1"/>
      <dgm:spPr/>
      <dgm:t>
        <a:bodyPr/>
        <a:lstStyle/>
        <a:p>
          <a:r>
            <a:rPr lang="en-US" sz="1800" dirty="0">
              <a:solidFill>
                <a:schemeClr val="accent1">
                  <a:lumMod val="75000"/>
                </a:schemeClr>
              </a:solidFill>
            </a:rPr>
            <a:t>Link below and posted on PC internal resources page: </a:t>
          </a:r>
          <a:r>
            <a:rPr lang="en-US" sz="1800" b="1" dirty="0">
              <a:solidFill>
                <a:schemeClr val="accent1">
                  <a:lumMod val="60000"/>
                  <a:lumOff val="40000"/>
                </a:schemeClr>
              </a:solidFill>
              <a:hlinkClick xmlns:r="http://schemas.openxmlformats.org/officeDocument/2006/relationships" r:id="rId1">
                <a:extLst>
                  <a:ext uri="{A12FA001-AC4F-418D-AE19-62706E023703}">
                    <ahyp:hlinkClr xmlns:ahyp="http://schemas.microsoft.com/office/drawing/2018/hyperlinkcolor" val="tx"/>
                  </a:ext>
                </a:extLst>
              </a:hlinkClick>
            </a:rPr>
            <a:t>H1B Visa Intake Questionnaire</a:t>
          </a:r>
          <a:endParaRPr lang="en-US" sz="1800" dirty="0">
            <a:solidFill>
              <a:schemeClr val="accent1">
                <a:lumMod val="75000"/>
              </a:schemeClr>
            </a:solidFill>
          </a:endParaRPr>
        </a:p>
      </dgm:t>
    </dgm:pt>
    <dgm:pt modelId="{38598A0B-A069-4029-A945-D5D7FC555783}" type="parTrans" cxnId="{5CB338A1-AC8A-4C7A-8D81-10DDE24E3EB8}">
      <dgm:prSet/>
      <dgm:spPr/>
      <dgm:t>
        <a:bodyPr/>
        <a:lstStyle/>
        <a:p>
          <a:endParaRPr lang="en-US"/>
        </a:p>
      </dgm:t>
    </dgm:pt>
    <dgm:pt modelId="{92F0D4B2-58DA-4F9B-9290-8988F4DB094B}" type="sibTrans" cxnId="{5CB338A1-AC8A-4C7A-8D81-10DDE24E3EB8}">
      <dgm:prSet/>
      <dgm:spPr/>
      <dgm:t>
        <a:bodyPr/>
        <a:lstStyle/>
        <a:p>
          <a:endParaRPr lang="en-US"/>
        </a:p>
      </dgm:t>
    </dgm:pt>
    <dgm:pt modelId="{B636E391-A813-48D7-A6E3-E82029D6586A}" type="pres">
      <dgm:prSet presAssocID="{5459CD6C-119D-40AA-9021-BD292E0A1728}" presName="Name0" presStyleCnt="0">
        <dgm:presLayoutVars>
          <dgm:dir/>
          <dgm:animLvl val="lvl"/>
          <dgm:resizeHandles val="exact"/>
        </dgm:presLayoutVars>
      </dgm:prSet>
      <dgm:spPr/>
    </dgm:pt>
    <dgm:pt modelId="{45E77D97-E885-4F7F-8F3E-5EE57F5E0577}" type="pres">
      <dgm:prSet presAssocID="{51639E96-E058-4D84-88BF-8D9389301602}" presName="composite" presStyleCnt="0"/>
      <dgm:spPr/>
    </dgm:pt>
    <dgm:pt modelId="{42BE4CEF-BD2A-4AD6-93C1-6C16C398CFC7}" type="pres">
      <dgm:prSet presAssocID="{51639E96-E058-4D84-88BF-8D9389301602}" presName="parTx" presStyleLbl="alignNode1" presStyleIdx="0" presStyleCnt="2">
        <dgm:presLayoutVars>
          <dgm:chMax val="0"/>
          <dgm:chPref val="0"/>
          <dgm:bulletEnabled val="1"/>
        </dgm:presLayoutVars>
      </dgm:prSet>
      <dgm:spPr/>
    </dgm:pt>
    <dgm:pt modelId="{BBB185F1-B415-4181-8704-ADF41A773EA1}" type="pres">
      <dgm:prSet presAssocID="{51639E96-E058-4D84-88BF-8D9389301602}" presName="desTx" presStyleLbl="alignAccFollowNode1" presStyleIdx="0" presStyleCnt="2">
        <dgm:presLayoutVars>
          <dgm:bulletEnabled val="1"/>
        </dgm:presLayoutVars>
      </dgm:prSet>
      <dgm:spPr/>
    </dgm:pt>
    <dgm:pt modelId="{C35015DF-245D-4808-B0B7-E1E3B68006F4}" type="pres">
      <dgm:prSet presAssocID="{7E278742-EE8F-40D4-BC4D-205976A13EFD}" presName="space" presStyleCnt="0"/>
      <dgm:spPr/>
    </dgm:pt>
    <dgm:pt modelId="{B363EFB6-2898-4F49-8E13-F314067C17C0}" type="pres">
      <dgm:prSet presAssocID="{712050D5-CB3D-4652-B6CE-64C85C5A70C3}" presName="composite" presStyleCnt="0"/>
      <dgm:spPr/>
    </dgm:pt>
    <dgm:pt modelId="{F4DF8642-1255-4CE7-873C-5C309E7301EE}" type="pres">
      <dgm:prSet presAssocID="{712050D5-CB3D-4652-B6CE-64C85C5A70C3}" presName="parTx" presStyleLbl="alignNode1" presStyleIdx="1" presStyleCnt="2">
        <dgm:presLayoutVars>
          <dgm:chMax val="0"/>
          <dgm:chPref val="0"/>
          <dgm:bulletEnabled val="1"/>
        </dgm:presLayoutVars>
      </dgm:prSet>
      <dgm:spPr/>
    </dgm:pt>
    <dgm:pt modelId="{4997358D-C188-414B-836B-66D3BBE8CD4C}" type="pres">
      <dgm:prSet presAssocID="{712050D5-CB3D-4652-B6CE-64C85C5A70C3}" presName="desTx" presStyleLbl="alignAccFollowNode1" presStyleIdx="1" presStyleCnt="2">
        <dgm:presLayoutVars>
          <dgm:bulletEnabled val="1"/>
        </dgm:presLayoutVars>
      </dgm:prSet>
      <dgm:spPr/>
    </dgm:pt>
  </dgm:ptLst>
  <dgm:cxnLst>
    <dgm:cxn modelId="{B3DD8605-6C2B-494D-8B69-4AA10F27119D}" type="presOf" srcId="{712050D5-CB3D-4652-B6CE-64C85C5A70C3}" destId="{F4DF8642-1255-4CE7-873C-5C309E7301EE}" srcOrd="0" destOrd="0" presId="urn:microsoft.com/office/officeart/2005/8/layout/hList1"/>
    <dgm:cxn modelId="{B9314A12-6649-4A99-B640-4A7DA7673A24}" type="presOf" srcId="{3EB90D76-EFF9-431E-80BE-86D526607683}" destId="{4997358D-C188-414B-836B-66D3BBE8CD4C}" srcOrd="0" destOrd="3" presId="urn:microsoft.com/office/officeart/2005/8/layout/hList1"/>
    <dgm:cxn modelId="{82FDC914-F2E7-49B1-AC2C-B36A5FBDA6F3}" srcId="{51639E96-E058-4D84-88BF-8D9389301602}" destId="{3C98C458-6A15-4116-AB99-DA05091819DA}" srcOrd="3" destOrd="0" parTransId="{942E69A3-0B92-4477-BEDB-50B16545460F}" sibTransId="{CF3C58CC-2251-4FF8-8038-F80C524B04C2}"/>
    <dgm:cxn modelId="{CA3E7716-6C10-423D-9A62-351D4FE841C8}" type="presOf" srcId="{3C98C458-6A15-4116-AB99-DA05091819DA}" destId="{BBB185F1-B415-4181-8704-ADF41A773EA1}" srcOrd="0" destOrd="3" presId="urn:microsoft.com/office/officeart/2005/8/layout/hList1"/>
    <dgm:cxn modelId="{6397EB2D-07E4-48F2-91E9-509A5F28E7A6}" type="presOf" srcId="{3BC8C23F-A4FD-458C-BCE6-219AF331C2FF}" destId="{4997358D-C188-414B-836B-66D3BBE8CD4C}" srcOrd="0" destOrd="1" presId="urn:microsoft.com/office/officeart/2005/8/layout/hList1"/>
    <dgm:cxn modelId="{2595FF2D-E09E-458E-B9F3-5BA825E3C015}" srcId="{712050D5-CB3D-4652-B6CE-64C85C5A70C3}" destId="{B0926535-984B-4C2C-9A8E-96D2D1B69122}" srcOrd="0" destOrd="0" parTransId="{7F1D6942-8900-47DE-9D3B-4DD4356BB88F}" sibTransId="{78C5D31F-AACB-494C-80BD-FBA127AE3E14}"/>
    <dgm:cxn modelId="{4D2D2348-FC82-4CFA-BA6A-4982BE666855}" srcId="{5459CD6C-119D-40AA-9021-BD292E0A1728}" destId="{712050D5-CB3D-4652-B6CE-64C85C5A70C3}" srcOrd="1" destOrd="0" parTransId="{DB64AD48-C0CD-46B2-BC1A-C970A350B75C}" sibTransId="{2D3D3A8E-CAB8-4F27-BE13-B83454B53A59}"/>
    <dgm:cxn modelId="{AF2C244B-6BAA-4392-9B48-9EA8FDB93E09}" srcId="{51639E96-E058-4D84-88BF-8D9389301602}" destId="{FBE5B5F0-93C7-4382-B865-40CBA78D6BCC}" srcOrd="1" destOrd="0" parTransId="{9486F533-8F64-4154-B19B-E3E518B49238}" sibTransId="{CC64BA2B-01F4-4EFE-9D2F-C876522B0B91}"/>
    <dgm:cxn modelId="{F95D3577-784B-41A2-A4AE-354A7013781A}" srcId="{712050D5-CB3D-4652-B6CE-64C85C5A70C3}" destId="{3BC8C23F-A4FD-458C-BCE6-219AF331C2FF}" srcOrd="1" destOrd="0" parTransId="{1F83A2AA-3F2B-43D2-B0F2-D8B74A837B08}" sibTransId="{E8103057-B4F7-422E-ACCE-4E967C085D4B}"/>
    <dgm:cxn modelId="{CA00DC7A-2FFC-4DA1-8E54-46463A49E90D}" type="presOf" srcId="{33B5FC28-1D34-4782-B14B-4003B1507C71}" destId="{BBB185F1-B415-4181-8704-ADF41A773EA1}" srcOrd="0" destOrd="0" presId="urn:microsoft.com/office/officeart/2005/8/layout/hList1"/>
    <dgm:cxn modelId="{9DB78682-C8E3-45C5-B48E-9A2734DBDE17}" type="presOf" srcId="{B0926535-984B-4C2C-9A8E-96D2D1B69122}" destId="{4997358D-C188-414B-836B-66D3BBE8CD4C}" srcOrd="0" destOrd="0" presId="urn:microsoft.com/office/officeart/2005/8/layout/hList1"/>
    <dgm:cxn modelId="{83EA9C8B-2DCC-4215-B07B-7E87D9D85C44}" type="presOf" srcId="{FBE5B5F0-93C7-4382-B865-40CBA78D6BCC}" destId="{BBB185F1-B415-4181-8704-ADF41A773EA1}" srcOrd="0" destOrd="1" presId="urn:microsoft.com/office/officeart/2005/8/layout/hList1"/>
    <dgm:cxn modelId="{A9DB058D-AA7B-4888-B313-3A1831EC97C0}" type="presOf" srcId="{5459CD6C-119D-40AA-9021-BD292E0A1728}" destId="{B636E391-A813-48D7-A6E3-E82029D6586A}" srcOrd="0" destOrd="0" presId="urn:microsoft.com/office/officeart/2005/8/layout/hList1"/>
    <dgm:cxn modelId="{5CB338A1-AC8A-4C7A-8D81-10DDE24E3EB8}" srcId="{712050D5-CB3D-4652-B6CE-64C85C5A70C3}" destId="{3EB90D76-EFF9-431E-80BE-86D526607683}" srcOrd="3" destOrd="0" parTransId="{38598A0B-A069-4029-A945-D5D7FC555783}" sibTransId="{92F0D4B2-58DA-4F9B-9290-8988F4DB094B}"/>
    <dgm:cxn modelId="{F9708FAD-9E4E-4401-AE5B-7BF25C4CBCC2}" srcId="{51639E96-E058-4D84-88BF-8D9389301602}" destId="{5E64F23C-D7D9-4803-A577-7D342F89F87C}" srcOrd="2" destOrd="0" parTransId="{672ADCC3-B3F6-4D0D-A75C-A80AF5427650}" sibTransId="{B0ADD3B9-4F2E-4BF7-96A8-9F317FE2DD0E}"/>
    <dgm:cxn modelId="{C5C854D2-42D7-41AC-9324-1343F7B487CC}" type="presOf" srcId="{51639E96-E058-4D84-88BF-8D9389301602}" destId="{42BE4CEF-BD2A-4AD6-93C1-6C16C398CFC7}" srcOrd="0" destOrd="0" presId="urn:microsoft.com/office/officeart/2005/8/layout/hList1"/>
    <dgm:cxn modelId="{A247F0D4-22C8-4662-AB9B-A964C32E8F45}" srcId="{5459CD6C-119D-40AA-9021-BD292E0A1728}" destId="{51639E96-E058-4D84-88BF-8D9389301602}" srcOrd="0" destOrd="0" parTransId="{A8DDEBC7-2DF9-4B72-9A9A-3431E901F032}" sibTransId="{7E278742-EE8F-40D4-BC4D-205976A13EFD}"/>
    <dgm:cxn modelId="{A4C6ACDE-33D0-4AE9-8D38-37D9903326FE}" srcId="{51639E96-E058-4D84-88BF-8D9389301602}" destId="{33B5FC28-1D34-4782-B14B-4003B1507C71}" srcOrd="0" destOrd="0" parTransId="{98FDFA89-D89C-4653-845D-54E9026551E8}" sibTransId="{BE8563FC-AEF0-4647-9220-40191EE93BEF}"/>
    <dgm:cxn modelId="{B3E416DF-DEF2-4B18-B7BD-EFEEE948BE9B}" type="presOf" srcId="{5E64F23C-D7D9-4803-A577-7D342F89F87C}" destId="{BBB185F1-B415-4181-8704-ADF41A773EA1}" srcOrd="0" destOrd="2" presId="urn:microsoft.com/office/officeart/2005/8/layout/hList1"/>
    <dgm:cxn modelId="{4E87F7E4-6E9C-4CF7-94DB-0C7B7310D3D6}" type="presOf" srcId="{E5CACD3A-69C1-4D37-A728-E851611EE528}" destId="{BBB185F1-B415-4181-8704-ADF41A773EA1}" srcOrd="0" destOrd="4" presId="urn:microsoft.com/office/officeart/2005/8/layout/hList1"/>
    <dgm:cxn modelId="{9A188AF1-3FC3-4B2D-A24E-DC397E726432}" srcId="{51639E96-E058-4D84-88BF-8D9389301602}" destId="{E5CACD3A-69C1-4D37-A728-E851611EE528}" srcOrd="4" destOrd="0" parTransId="{AA1AF21E-8944-4C8E-B2C3-F549C7382254}" sibTransId="{25224EB9-9A84-4ACE-AECE-6BDCC6BF040F}"/>
    <dgm:cxn modelId="{D4265DFA-7065-4389-AD35-4D066DD7B0FE}" type="presOf" srcId="{CCE5A929-38D2-49F3-8470-0AAA054F67D4}" destId="{4997358D-C188-414B-836B-66D3BBE8CD4C}" srcOrd="0" destOrd="2" presId="urn:microsoft.com/office/officeart/2005/8/layout/hList1"/>
    <dgm:cxn modelId="{028FB3FC-D923-4B4E-B6B2-69FC02E03D1B}" srcId="{712050D5-CB3D-4652-B6CE-64C85C5A70C3}" destId="{CCE5A929-38D2-49F3-8470-0AAA054F67D4}" srcOrd="2" destOrd="0" parTransId="{ECE6E641-79A7-4CAF-A02D-DB4667D1EC6F}" sibTransId="{9FFC5A9E-4FC0-4A0F-8A3A-E30E01AA8897}"/>
    <dgm:cxn modelId="{9AD30382-D585-45C5-8EAD-A66FA64DE05E}" type="presParOf" srcId="{B636E391-A813-48D7-A6E3-E82029D6586A}" destId="{45E77D97-E885-4F7F-8F3E-5EE57F5E0577}" srcOrd="0" destOrd="0" presId="urn:microsoft.com/office/officeart/2005/8/layout/hList1"/>
    <dgm:cxn modelId="{2163DF07-2EC5-4627-96FD-9F1663B5DD53}" type="presParOf" srcId="{45E77D97-E885-4F7F-8F3E-5EE57F5E0577}" destId="{42BE4CEF-BD2A-4AD6-93C1-6C16C398CFC7}" srcOrd="0" destOrd="0" presId="urn:microsoft.com/office/officeart/2005/8/layout/hList1"/>
    <dgm:cxn modelId="{408F0DD8-C045-45C5-8AD7-C76B1657FC43}" type="presParOf" srcId="{45E77D97-E885-4F7F-8F3E-5EE57F5E0577}" destId="{BBB185F1-B415-4181-8704-ADF41A773EA1}" srcOrd="1" destOrd="0" presId="urn:microsoft.com/office/officeart/2005/8/layout/hList1"/>
    <dgm:cxn modelId="{A1D52F49-57BF-4F75-82B2-ABE0A419987A}" type="presParOf" srcId="{B636E391-A813-48D7-A6E3-E82029D6586A}" destId="{C35015DF-245D-4808-B0B7-E1E3B68006F4}" srcOrd="1" destOrd="0" presId="urn:microsoft.com/office/officeart/2005/8/layout/hList1"/>
    <dgm:cxn modelId="{D14F5629-8167-4F81-80A0-90895B685774}" type="presParOf" srcId="{B636E391-A813-48D7-A6E3-E82029D6586A}" destId="{B363EFB6-2898-4F49-8E13-F314067C17C0}" srcOrd="2" destOrd="0" presId="urn:microsoft.com/office/officeart/2005/8/layout/hList1"/>
    <dgm:cxn modelId="{AAA5CBFA-D336-40D3-91A8-DAD28815CFF4}" type="presParOf" srcId="{B363EFB6-2898-4F49-8E13-F314067C17C0}" destId="{F4DF8642-1255-4CE7-873C-5C309E7301EE}" srcOrd="0" destOrd="0" presId="urn:microsoft.com/office/officeart/2005/8/layout/hList1"/>
    <dgm:cxn modelId="{2FD6B222-E131-4FA4-B381-D961EE594288}" type="presParOf" srcId="{B363EFB6-2898-4F49-8E13-F314067C17C0}" destId="{4997358D-C188-414B-836B-66D3BBE8CD4C}"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459CD6C-119D-40AA-9021-BD292E0A1728}"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51639E96-E058-4D84-88BF-8D9389301602}">
      <dgm:prSet phldrT="[Text]" custT="1"/>
      <dgm:spPr/>
      <dgm:t>
        <a:bodyPr/>
        <a:lstStyle/>
        <a:p>
          <a:r>
            <a:rPr lang="en-US" sz="3000" dirty="0"/>
            <a:t>J1 Required Info (PC)</a:t>
          </a:r>
        </a:p>
      </dgm:t>
    </dgm:pt>
    <dgm:pt modelId="{A8DDEBC7-2DF9-4B72-9A9A-3431E901F032}" type="parTrans" cxnId="{A247F0D4-22C8-4662-AB9B-A964C32E8F45}">
      <dgm:prSet/>
      <dgm:spPr/>
      <dgm:t>
        <a:bodyPr/>
        <a:lstStyle/>
        <a:p>
          <a:endParaRPr lang="en-US"/>
        </a:p>
      </dgm:t>
    </dgm:pt>
    <dgm:pt modelId="{7E278742-EE8F-40D4-BC4D-205976A13EFD}" type="sibTrans" cxnId="{A247F0D4-22C8-4662-AB9B-A964C32E8F45}">
      <dgm:prSet/>
      <dgm:spPr/>
      <dgm:t>
        <a:bodyPr/>
        <a:lstStyle/>
        <a:p>
          <a:endParaRPr lang="en-US"/>
        </a:p>
      </dgm:t>
    </dgm:pt>
    <dgm:pt modelId="{33B5FC28-1D34-4782-B14B-4003B1507C71}">
      <dgm:prSet phldrT="[Text]" custT="1"/>
      <dgm:spPr/>
      <dgm:t>
        <a:bodyPr/>
        <a:lstStyle/>
        <a:p>
          <a:r>
            <a:rPr lang="en-US" sz="1800" dirty="0">
              <a:solidFill>
                <a:schemeClr val="accent1">
                  <a:lumMod val="75000"/>
                </a:schemeClr>
              </a:solidFill>
            </a:rPr>
            <a:t>J1 Offer Letters (new AY salaries, stipends and PGY levels)</a:t>
          </a:r>
        </a:p>
      </dgm:t>
    </dgm:pt>
    <dgm:pt modelId="{98FDFA89-D89C-4653-845D-54E9026551E8}" type="parTrans" cxnId="{A4C6ACDE-33D0-4AE9-8D38-37D9903326FE}">
      <dgm:prSet/>
      <dgm:spPr/>
      <dgm:t>
        <a:bodyPr/>
        <a:lstStyle/>
        <a:p>
          <a:endParaRPr lang="en-US"/>
        </a:p>
      </dgm:t>
    </dgm:pt>
    <dgm:pt modelId="{BE8563FC-AEF0-4647-9220-40191EE93BEF}" type="sibTrans" cxnId="{A4C6ACDE-33D0-4AE9-8D38-37D9903326FE}">
      <dgm:prSet/>
      <dgm:spPr/>
      <dgm:t>
        <a:bodyPr/>
        <a:lstStyle/>
        <a:p>
          <a:endParaRPr lang="en-US"/>
        </a:p>
      </dgm:t>
    </dgm:pt>
    <dgm:pt modelId="{712050D5-CB3D-4652-B6CE-64C85C5A70C3}">
      <dgm:prSet phldrT="[Text]" custT="1"/>
      <dgm:spPr/>
      <dgm:t>
        <a:bodyPr/>
        <a:lstStyle/>
        <a:p>
          <a:r>
            <a:rPr lang="en-US" sz="3000" dirty="0"/>
            <a:t>H1B Required Info (PC)</a:t>
          </a:r>
        </a:p>
      </dgm:t>
    </dgm:pt>
    <dgm:pt modelId="{DB64AD48-C0CD-46B2-BC1A-C970A350B75C}" type="parTrans" cxnId="{4D2D2348-FC82-4CFA-BA6A-4982BE666855}">
      <dgm:prSet/>
      <dgm:spPr/>
      <dgm:t>
        <a:bodyPr/>
        <a:lstStyle/>
        <a:p>
          <a:endParaRPr lang="en-US"/>
        </a:p>
      </dgm:t>
    </dgm:pt>
    <dgm:pt modelId="{2D3D3A8E-CAB8-4F27-BE13-B83454B53A59}" type="sibTrans" cxnId="{4D2D2348-FC82-4CFA-BA6A-4982BE666855}">
      <dgm:prSet/>
      <dgm:spPr/>
      <dgm:t>
        <a:bodyPr/>
        <a:lstStyle/>
        <a:p>
          <a:endParaRPr lang="en-US"/>
        </a:p>
      </dgm:t>
    </dgm:pt>
    <dgm:pt modelId="{B0926535-984B-4C2C-9A8E-96D2D1B69122}">
      <dgm:prSet phldrT="[Text]" custT="1"/>
      <dgm:spPr/>
      <dgm:t>
        <a:bodyPr/>
        <a:lstStyle/>
        <a:p>
          <a:r>
            <a:rPr lang="en-US" sz="1800" dirty="0">
              <a:solidFill>
                <a:schemeClr val="accent1">
                  <a:lumMod val="75000"/>
                </a:schemeClr>
              </a:solidFill>
            </a:rPr>
            <a:t>Confirmation of Step III results</a:t>
          </a:r>
        </a:p>
      </dgm:t>
    </dgm:pt>
    <dgm:pt modelId="{7F1D6942-8900-47DE-9D3B-4DD4356BB88F}" type="parTrans" cxnId="{2595FF2D-E09E-458E-B9F3-5BA825E3C015}">
      <dgm:prSet/>
      <dgm:spPr/>
      <dgm:t>
        <a:bodyPr/>
        <a:lstStyle/>
        <a:p>
          <a:endParaRPr lang="en-US"/>
        </a:p>
      </dgm:t>
    </dgm:pt>
    <dgm:pt modelId="{78C5D31F-AACB-494C-80BD-FBA127AE3E14}" type="sibTrans" cxnId="{2595FF2D-E09E-458E-B9F3-5BA825E3C015}">
      <dgm:prSet/>
      <dgm:spPr/>
      <dgm:t>
        <a:bodyPr/>
        <a:lstStyle/>
        <a:p>
          <a:endParaRPr lang="en-US"/>
        </a:p>
      </dgm:t>
    </dgm:pt>
    <dgm:pt modelId="{F782060E-D74F-4CF7-BA82-F369B94420BC}">
      <dgm:prSet custT="1"/>
      <dgm:spPr/>
      <dgm:t>
        <a:bodyPr/>
        <a:lstStyle/>
        <a:p>
          <a:r>
            <a:rPr lang="en-US" sz="1800" dirty="0">
              <a:solidFill>
                <a:schemeClr val="accent1">
                  <a:lumMod val="75000"/>
                </a:schemeClr>
              </a:solidFill>
            </a:rPr>
            <a:t>I-644 Form (if prior J1; confirmation of good  standing)</a:t>
          </a:r>
        </a:p>
      </dgm:t>
    </dgm:pt>
    <dgm:pt modelId="{10C4C4BD-D391-4A6C-AD7C-8640FEFC2B8A}" type="parTrans" cxnId="{0A2ECFB1-22B9-46D1-89E5-28B00B559333}">
      <dgm:prSet/>
      <dgm:spPr/>
      <dgm:t>
        <a:bodyPr/>
        <a:lstStyle/>
        <a:p>
          <a:endParaRPr lang="en-US"/>
        </a:p>
      </dgm:t>
    </dgm:pt>
    <dgm:pt modelId="{B0CAE2CE-0EB7-4959-9D1A-5399B842EC9D}" type="sibTrans" cxnId="{0A2ECFB1-22B9-46D1-89E5-28B00B559333}">
      <dgm:prSet/>
      <dgm:spPr/>
      <dgm:t>
        <a:bodyPr/>
        <a:lstStyle/>
        <a:p>
          <a:endParaRPr lang="en-US"/>
        </a:p>
      </dgm:t>
    </dgm:pt>
    <dgm:pt modelId="{394DBCB6-C087-464E-947C-B79ED18694DA}">
      <dgm:prSet custT="1"/>
      <dgm:spPr/>
      <dgm:t>
        <a:bodyPr/>
        <a:lstStyle/>
        <a:p>
          <a:r>
            <a:rPr lang="en-US" sz="1800" dirty="0">
              <a:solidFill>
                <a:schemeClr val="accent1">
                  <a:lumMod val="75000"/>
                </a:schemeClr>
              </a:solidFill>
            </a:rPr>
            <a:t>Statement of Need Letter (new/hires and BIDMC program transfers)</a:t>
          </a:r>
        </a:p>
      </dgm:t>
    </dgm:pt>
    <dgm:pt modelId="{D72EF48B-A14C-4DC2-938C-AB0ACAD9A62B}" type="parTrans" cxnId="{B2F9ACCF-2472-49DD-823A-4D347975A119}">
      <dgm:prSet/>
      <dgm:spPr/>
      <dgm:t>
        <a:bodyPr/>
        <a:lstStyle/>
        <a:p>
          <a:endParaRPr lang="en-US"/>
        </a:p>
      </dgm:t>
    </dgm:pt>
    <dgm:pt modelId="{52419D12-889C-4A83-943A-F90038C5CFDA}" type="sibTrans" cxnId="{B2F9ACCF-2472-49DD-823A-4D347975A119}">
      <dgm:prSet/>
      <dgm:spPr/>
      <dgm:t>
        <a:bodyPr/>
        <a:lstStyle/>
        <a:p>
          <a:endParaRPr lang="en-US"/>
        </a:p>
      </dgm:t>
    </dgm:pt>
    <dgm:pt modelId="{19175E44-AF01-4F63-93F3-D6C6AA1D0527}">
      <dgm:prSet custT="1"/>
      <dgm:spPr/>
      <dgm:t>
        <a:bodyPr/>
        <a:lstStyle/>
        <a:p>
          <a:r>
            <a:rPr lang="en-US" sz="1800" dirty="0">
              <a:solidFill>
                <a:schemeClr val="accent1">
                  <a:lumMod val="75000"/>
                </a:schemeClr>
              </a:solidFill>
            </a:rPr>
            <a:t>Prior visa status (J1research, H1b, etc.) with expiration date</a:t>
          </a:r>
        </a:p>
      </dgm:t>
    </dgm:pt>
    <dgm:pt modelId="{3C380C1C-1930-427A-AF94-E64E7F5E3AF4}" type="parTrans" cxnId="{EBD3EDB1-405A-463B-8355-E485F87D9225}">
      <dgm:prSet/>
      <dgm:spPr/>
      <dgm:t>
        <a:bodyPr/>
        <a:lstStyle/>
        <a:p>
          <a:endParaRPr lang="en-US"/>
        </a:p>
      </dgm:t>
    </dgm:pt>
    <dgm:pt modelId="{50B46CB1-6DEC-4A7B-A0DA-EC8690A9AF21}" type="sibTrans" cxnId="{EBD3EDB1-405A-463B-8355-E485F87D9225}">
      <dgm:prSet/>
      <dgm:spPr/>
      <dgm:t>
        <a:bodyPr/>
        <a:lstStyle/>
        <a:p>
          <a:endParaRPr lang="en-US"/>
        </a:p>
      </dgm:t>
    </dgm:pt>
    <dgm:pt modelId="{79356E6A-B156-4905-929C-5EB2AA99D495}">
      <dgm:prSet custT="1"/>
      <dgm:spPr/>
      <dgm:t>
        <a:bodyPr/>
        <a:lstStyle/>
        <a:p>
          <a:r>
            <a:rPr lang="en-US" sz="1800" dirty="0">
              <a:solidFill>
                <a:schemeClr val="accent1">
                  <a:lumMod val="75000"/>
                </a:schemeClr>
              </a:solidFill>
            </a:rPr>
            <a:t>Sending country</a:t>
          </a:r>
        </a:p>
      </dgm:t>
    </dgm:pt>
    <dgm:pt modelId="{943B42D9-EA60-481F-B784-4B515536B9BB}" type="parTrans" cxnId="{6F4DF69C-CCBD-439D-8C57-09B693D1EC51}">
      <dgm:prSet/>
      <dgm:spPr/>
      <dgm:t>
        <a:bodyPr/>
        <a:lstStyle/>
        <a:p>
          <a:endParaRPr lang="en-US"/>
        </a:p>
      </dgm:t>
    </dgm:pt>
    <dgm:pt modelId="{DCB43E5E-216B-417C-A699-713145A62CF3}" type="sibTrans" cxnId="{6F4DF69C-CCBD-439D-8C57-09B693D1EC51}">
      <dgm:prSet/>
      <dgm:spPr/>
      <dgm:t>
        <a:bodyPr/>
        <a:lstStyle/>
        <a:p>
          <a:endParaRPr lang="en-US"/>
        </a:p>
      </dgm:t>
    </dgm:pt>
    <dgm:pt modelId="{16B16F61-1697-4434-8CFA-6A3CCBCA1FB9}">
      <dgm:prSet custT="1"/>
      <dgm:spPr/>
      <dgm:t>
        <a:bodyPr/>
        <a:lstStyle/>
        <a:p>
          <a:r>
            <a:rPr lang="en-US" sz="1800" dirty="0">
              <a:solidFill>
                <a:schemeClr val="accent1">
                  <a:lumMod val="75000"/>
                </a:schemeClr>
              </a:solidFill>
            </a:rPr>
            <a:t>Confirmed salary &amp; PGY level</a:t>
          </a:r>
        </a:p>
      </dgm:t>
    </dgm:pt>
    <dgm:pt modelId="{BCEB6B2A-49CC-4654-B2A4-84ABB2EE1748}" type="parTrans" cxnId="{F1136252-6595-42D8-B170-6D7C4C13ECC3}">
      <dgm:prSet/>
      <dgm:spPr/>
      <dgm:t>
        <a:bodyPr/>
        <a:lstStyle/>
        <a:p>
          <a:endParaRPr lang="en-US"/>
        </a:p>
      </dgm:t>
    </dgm:pt>
    <dgm:pt modelId="{F528E705-76BB-47A0-B15D-FA33102FF34C}" type="sibTrans" cxnId="{F1136252-6595-42D8-B170-6D7C4C13ECC3}">
      <dgm:prSet/>
      <dgm:spPr/>
      <dgm:t>
        <a:bodyPr/>
        <a:lstStyle/>
        <a:p>
          <a:endParaRPr lang="en-US"/>
        </a:p>
      </dgm:t>
    </dgm:pt>
    <dgm:pt modelId="{20B93590-DF54-4CF4-A4EA-EC504AB45D28}">
      <dgm:prSet custT="1"/>
      <dgm:spPr/>
      <dgm:t>
        <a:bodyPr/>
        <a:lstStyle/>
        <a:p>
          <a:r>
            <a:rPr lang="en-US" sz="1800" dirty="0">
              <a:solidFill>
                <a:schemeClr val="accent1">
                  <a:lumMod val="75000"/>
                </a:schemeClr>
              </a:solidFill>
            </a:rPr>
            <a:t>Program cost center information (for premium processing) </a:t>
          </a:r>
        </a:p>
      </dgm:t>
    </dgm:pt>
    <dgm:pt modelId="{A86A8CF3-032B-4500-9382-23608C94C4E1}" type="parTrans" cxnId="{A6055217-DC21-4AB2-A998-ABA5D8D2119E}">
      <dgm:prSet/>
      <dgm:spPr/>
      <dgm:t>
        <a:bodyPr/>
        <a:lstStyle/>
        <a:p>
          <a:endParaRPr lang="en-US"/>
        </a:p>
      </dgm:t>
    </dgm:pt>
    <dgm:pt modelId="{47605006-ADE3-41D2-9C33-3696143C475C}" type="sibTrans" cxnId="{A6055217-DC21-4AB2-A998-ABA5D8D2119E}">
      <dgm:prSet/>
      <dgm:spPr/>
      <dgm:t>
        <a:bodyPr/>
        <a:lstStyle/>
        <a:p>
          <a:endParaRPr lang="en-US"/>
        </a:p>
      </dgm:t>
    </dgm:pt>
    <dgm:pt modelId="{B48BE25C-FF9A-4990-ACB2-354CD06ACFAC}">
      <dgm:prSet custT="1"/>
      <dgm:spPr/>
      <dgm:t>
        <a:bodyPr/>
        <a:lstStyle/>
        <a:p>
          <a:r>
            <a:rPr lang="en-US" sz="1800" dirty="0">
              <a:solidFill>
                <a:schemeClr val="accent1">
                  <a:lumMod val="75000"/>
                </a:schemeClr>
              </a:solidFill>
            </a:rPr>
            <a:t>Program description (if not already on file or to reflect changes)</a:t>
          </a:r>
        </a:p>
      </dgm:t>
    </dgm:pt>
    <dgm:pt modelId="{E8F701CE-D6DC-4C61-8CF4-E28D3933BEA6}" type="parTrans" cxnId="{012CCB8E-5496-4842-AD3E-A6C83BD9790A}">
      <dgm:prSet/>
      <dgm:spPr/>
      <dgm:t>
        <a:bodyPr/>
        <a:lstStyle/>
        <a:p>
          <a:endParaRPr lang="en-US"/>
        </a:p>
      </dgm:t>
    </dgm:pt>
    <dgm:pt modelId="{42930712-9ED5-4E55-8F47-B4A8416F1285}" type="sibTrans" cxnId="{012CCB8E-5496-4842-AD3E-A6C83BD9790A}">
      <dgm:prSet/>
      <dgm:spPr/>
      <dgm:t>
        <a:bodyPr/>
        <a:lstStyle/>
        <a:p>
          <a:endParaRPr lang="en-US"/>
        </a:p>
      </dgm:t>
    </dgm:pt>
    <dgm:pt modelId="{5414E731-76A0-493C-985E-6ADEF0292CEC}">
      <dgm:prSet custT="1"/>
      <dgm:spPr/>
      <dgm:t>
        <a:bodyPr/>
        <a:lstStyle/>
        <a:p>
          <a:r>
            <a:rPr lang="en-US" sz="1800" dirty="0">
              <a:solidFill>
                <a:schemeClr val="accent1">
                  <a:lumMod val="75000"/>
                </a:schemeClr>
              </a:solidFill>
            </a:rPr>
            <a:t>DS-2019 (if prior J1)</a:t>
          </a:r>
        </a:p>
      </dgm:t>
    </dgm:pt>
    <dgm:pt modelId="{9D6B1C62-653C-4769-B843-7CC76CAA3756}" type="parTrans" cxnId="{79D6B4D8-BD16-4E44-A1EE-CCAEE125851E}">
      <dgm:prSet/>
      <dgm:spPr/>
      <dgm:t>
        <a:bodyPr/>
        <a:lstStyle/>
        <a:p>
          <a:endParaRPr lang="en-US"/>
        </a:p>
      </dgm:t>
    </dgm:pt>
    <dgm:pt modelId="{5E21D508-FBDF-4F6D-981F-AAAA318B891B}" type="sibTrans" cxnId="{79D6B4D8-BD16-4E44-A1EE-CCAEE125851E}">
      <dgm:prSet/>
      <dgm:spPr/>
      <dgm:t>
        <a:bodyPr/>
        <a:lstStyle/>
        <a:p>
          <a:endParaRPr lang="en-US"/>
        </a:p>
      </dgm:t>
    </dgm:pt>
    <dgm:pt modelId="{30CDDDF1-A767-4647-BE62-D5FA3C82BAB5}">
      <dgm:prSet custT="1"/>
      <dgm:spPr/>
      <dgm:t>
        <a:bodyPr/>
        <a:lstStyle/>
        <a:p>
          <a:r>
            <a:rPr lang="en-US" sz="1800" dirty="0">
              <a:solidFill>
                <a:schemeClr val="accent1">
                  <a:lumMod val="75000"/>
                </a:schemeClr>
              </a:solidFill>
            </a:rPr>
            <a:t>Additional documentation may be needed depending on case specifics</a:t>
          </a:r>
        </a:p>
      </dgm:t>
    </dgm:pt>
    <dgm:pt modelId="{07C4AEC4-6B6B-44B0-B051-90BAFD1C6D0D}" type="parTrans" cxnId="{550ABE72-453D-4913-BFCF-DB007495AB5B}">
      <dgm:prSet/>
      <dgm:spPr/>
      <dgm:t>
        <a:bodyPr/>
        <a:lstStyle/>
        <a:p>
          <a:endParaRPr lang="en-US"/>
        </a:p>
      </dgm:t>
    </dgm:pt>
    <dgm:pt modelId="{2F11FF78-896D-4F30-91EE-27FE12B879F7}" type="sibTrans" cxnId="{550ABE72-453D-4913-BFCF-DB007495AB5B}">
      <dgm:prSet/>
      <dgm:spPr/>
      <dgm:t>
        <a:bodyPr/>
        <a:lstStyle/>
        <a:p>
          <a:endParaRPr lang="en-US"/>
        </a:p>
      </dgm:t>
    </dgm:pt>
    <dgm:pt modelId="{3F2B639D-62DF-4863-AD9E-878FE194A421}">
      <dgm:prSet custT="1"/>
      <dgm:spPr/>
      <dgm:t>
        <a:bodyPr/>
        <a:lstStyle/>
        <a:p>
          <a:r>
            <a:rPr lang="en-US" sz="1800" dirty="0">
              <a:solidFill>
                <a:schemeClr val="accent1">
                  <a:lumMod val="75000"/>
                </a:schemeClr>
              </a:solidFill>
            </a:rPr>
            <a:t>Confirmation of ALL work sites</a:t>
          </a:r>
        </a:p>
      </dgm:t>
    </dgm:pt>
    <dgm:pt modelId="{396D2D5B-0452-4EA6-BF43-867A5E91E34E}" type="parTrans" cxnId="{D741F22C-1211-4E4B-B5CA-8573E4C46AC1}">
      <dgm:prSet/>
      <dgm:spPr/>
      <dgm:t>
        <a:bodyPr/>
        <a:lstStyle/>
        <a:p>
          <a:endParaRPr lang="en-US"/>
        </a:p>
      </dgm:t>
    </dgm:pt>
    <dgm:pt modelId="{EB70593C-8676-4109-AA47-CB9B537B14B0}" type="sibTrans" cxnId="{D741F22C-1211-4E4B-B5CA-8573E4C46AC1}">
      <dgm:prSet/>
      <dgm:spPr/>
      <dgm:t>
        <a:bodyPr/>
        <a:lstStyle/>
        <a:p>
          <a:endParaRPr lang="en-US"/>
        </a:p>
      </dgm:t>
    </dgm:pt>
    <dgm:pt modelId="{B636E391-A813-48D7-A6E3-E82029D6586A}" type="pres">
      <dgm:prSet presAssocID="{5459CD6C-119D-40AA-9021-BD292E0A1728}" presName="Name0" presStyleCnt="0">
        <dgm:presLayoutVars>
          <dgm:dir/>
          <dgm:animLvl val="lvl"/>
          <dgm:resizeHandles val="exact"/>
        </dgm:presLayoutVars>
      </dgm:prSet>
      <dgm:spPr/>
    </dgm:pt>
    <dgm:pt modelId="{45E77D97-E885-4F7F-8F3E-5EE57F5E0577}" type="pres">
      <dgm:prSet presAssocID="{51639E96-E058-4D84-88BF-8D9389301602}" presName="composite" presStyleCnt="0"/>
      <dgm:spPr/>
    </dgm:pt>
    <dgm:pt modelId="{42BE4CEF-BD2A-4AD6-93C1-6C16C398CFC7}" type="pres">
      <dgm:prSet presAssocID="{51639E96-E058-4D84-88BF-8D9389301602}" presName="parTx" presStyleLbl="alignNode1" presStyleIdx="0" presStyleCnt="2">
        <dgm:presLayoutVars>
          <dgm:chMax val="0"/>
          <dgm:chPref val="0"/>
          <dgm:bulletEnabled val="1"/>
        </dgm:presLayoutVars>
      </dgm:prSet>
      <dgm:spPr/>
    </dgm:pt>
    <dgm:pt modelId="{BBB185F1-B415-4181-8704-ADF41A773EA1}" type="pres">
      <dgm:prSet presAssocID="{51639E96-E058-4D84-88BF-8D9389301602}" presName="desTx" presStyleLbl="alignAccFollowNode1" presStyleIdx="0" presStyleCnt="2" custLinFactNeighborY="2573">
        <dgm:presLayoutVars>
          <dgm:bulletEnabled val="1"/>
        </dgm:presLayoutVars>
      </dgm:prSet>
      <dgm:spPr/>
    </dgm:pt>
    <dgm:pt modelId="{C35015DF-245D-4808-B0B7-E1E3B68006F4}" type="pres">
      <dgm:prSet presAssocID="{7E278742-EE8F-40D4-BC4D-205976A13EFD}" presName="space" presStyleCnt="0"/>
      <dgm:spPr/>
    </dgm:pt>
    <dgm:pt modelId="{B363EFB6-2898-4F49-8E13-F314067C17C0}" type="pres">
      <dgm:prSet presAssocID="{712050D5-CB3D-4652-B6CE-64C85C5A70C3}" presName="composite" presStyleCnt="0"/>
      <dgm:spPr/>
    </dgm:pt>
    <dgm:pt modelId="{F4DF8642-1255-4CE7-873C-5C309E7301EE}" type="pres">
      <dgm:prSet presAssocID="{712050D5-CB3D-4652-B6CE-64C85C5A70C3}" presName="parTx" presStyleLbl="alignNode1" presStyleIdx="1" presStyleCnt="2">
        <dgm:presLayoutVars>
          <dgm:chMax val="0"/>
          <dgm:chPref val="0"/>
          <dgm:bulletEnabled val="1"/>
        </dgm:presLayoutVars>
      </dgm:prSet>
      <dgm:spPr/>
    </dgm:pt>
    <dgm:pt modelId="{4997358D-C188-414B-836B-66D3BBE8CD4C}" type="pres">
      <dgm:prSet presAssocID="{712050D5-CB3D-4652-B6CE-64C85C5A70C3}" presName="desTx" presStyleLbl="alignAccFollowNode1" presStyleIdx="1" presStyleCnt="2">
        <dgm:presLayoutVars>
          <dgm:bulletEnabled val="1"/>
        </dgm:presLayoutVars>
      </dgm:prSet>
      <dgm:spPr/>
    </dgm:pt>
  </dgm:ptLst>
  <dgm:cxnLst>
    <dgm:cxn modelId="{B3DD8605-6C2B-494D-8B69-4AA10F27119D}" type="presOf" srcId="{712050D5-CB3D-4652-B6CE-64C85C5A70C3}" destId="{F4DF8642-1255-4CE7-873C-5C309E7301EE}" srcOrd="0" destOrd="0" presId="urn:microsoft.com/office/officeart/2005/8/layout/hList1"/>
    <dgm:cxn modelId="{A6055217-DC21-4AB2-A998-ABA5D8D2119E}" srcId="{712050D5-CB3D-4652-B6CE-64C85C5A70C3}" destId="{20B93590-DF54-4CF4-A4EA-EC504AB45D28}" srcOrd="4" destOrd="0" parTransId="{A86A8CF3-032B-4500-9382-23608C94C4E1}" sibTransId="{47605006-ADE3-41D2-9C33-3696143C475C}"/>
    <dgm:cxn modelId="{D741F22C-1211-4E4B-B5CA-8573E4C46AC1}" srcId="{712050D5-CB3D-4652-B6CE-64C85C5A70C3}" destId="{3F2B639D-62DF-4863-AD9E-878FE194A421}" srcOrd="5" destOrd="0" parTransId="{396D2D5B-0452-4EA6-BF43-867A5E91E34E}" sibTransId="{EB70593C-8676-4109-AA47-CB9B537B14B0}"/>
    <dgm:cxn modelId="{2595FF2D-E09E-458E-B9F3-5BA825E3C015}" srcId="{712050D5-CB3D-4652-B6CE-64C85C5A70C3}" destId="{B0926535-984B-4C2C-9A8E-96D2D1B69122}" srcOrd="0" destOrd="0" parTransId="{7F1D6942-8900-47DE-9D3B-4DD4356BB88F}" sibTransId="{78C5D31F-AACB-494C-80BD-FBA127AE3E14}"/>
    <dgm:cxn modelId="{9CD51639-026D-4654-8635-4A5B604BD4EB}" type="presOf" srcId="{19175E44-AF01-4F63-93F3-D6C6AA1D0527}" destId="{4997358D-C188-414B-836B-66D3BBE8CD4C}" srcOrd="0" destOrd="1" presId="urn:microsoft.com/office/officeart/2005/8/layout/hList1"/>
    <dgm:cxn modelId="{6D632441-6B72-4232-A8C0-84CC15C93153}" type="presOf" srcId="{79356E6A-B156-4905-929C-5EB2AA99D495}" destId="{4997358D-C188-414B-836B-66D3BBE8CD4C}" srcOrd="0" destOrd="2" presId="urn:microsoft.com/office/officeart/2005/8/layout/hList1"/>
    <dgm:cxn modelId="{4D2D2348-FC82-4CFA-BA6A-4982BE666855}" srcId="{5459CD6C-119D-40AA-9021-BD292E0A1728}" destId="{712050D5-CB3D-4652-B6CE-64C85C5A70C3}" srcOrd="1" destOrd="0" parTransId="{DB64AD48-C0CD-46B2-BC1A-C970A350B75C}" sibTransId="{2D3D3A8E-CAB8-4F27-BE13-B83454B53A59}"/>
    <dgm:cxn modelId="{03CCDE4E-C012-4338-BD0B-1B92BAF76F2D}" type="presOf" srcId="{F782060E-D74F-4CF7-BA82-F369B94420BC}" destId="{BBB185F1-B415-4181-8704-ADF41A773EA1}" srcOrd="0" destOrd="1" presId="urn:microsoft.com/office/officeart/2005/8/layout/hList1"/>
    <dgm:cxn modelId="{ACDD9D4F-9171-48BB-8CA4-238CF28E8EC0}" type="presOf" srcId="{B48BE25C-FF9A-4990-ACB2-354CD06ACFAC}" destId="{4997358D-C188-414B-836B-66D3BBE8CD4C}" srcOrd="0" destOrd="6" presId="urn:microsoft.com/office/officeart/2005/8/layout/hList1"/>
    <dgm:cxn modelId="{476CE551-9711-41B7-AA94-E19C874FD88E}" type="presOf" srcId="{394DBCB6-C087-464E-947C-B79ED18694DA}" destId="{BBB185F1-B415-4181-8704-ADF41A773EA1}" srcOrd="0" destOrd="3" presId="urn:microsoft.com/office/officeart/2005/8/layout/hList1"/>
    <dgm:cxn modelId="{F1136252-6595-42D8-B170-6D7C4C13ECC3}" srcId="{712050D5-CB3D-4652-B6CE-64C85C5A70C3}" destId="{16B16F61-1697-4434-8CFA-6A3CCBCA1FB9}" srcOrd="3" destOrd="0" parTransId="{BCEB6B2A-49CC-4654-B2A4-84ABB2EE1748}" sibTransId="{F528E705-76BB-47A0-B15D-FA33102FF34C}"/>
    <dgm:cxn modelId="{550ABE72-453D-4913-BFCF-DB007495AB5B}" srcId="{51639E96-E058-4D84-88BF-8D9389301602}" destId="{30CDDDF1-A767-4647-BE62-D5FA3C82BAB5}" srcOrd="4" destOrd="0" parTransId="{07C4AEC4-6B6B-44B0-B051-90BAFD1C6D0D}" sibTransId="{2F11FF78-896D-4F30-91EE-27FE12B879F7}"/>
    <dgm:cxn modelId="{CA00DC7A-2FFC-4DA1-8E54-46463A49E90D}" type="presOf" srcId="{33B5FC28-1D34-4782-B14B-4003B1507C71}" destId="{BBB185F1-B415-4181-8704-ADF41A773EA1}" srcOrd="0" destOrd="0" presId="urn:microsoft.com/office/officeart/2005/8/layout/hList1"/>
    <dgm:cxn modelId="{9DB78682-C8E3-45C5-B48E-9A2734DBDE17}" type="presOf" srcId="{B0926535-984B-4C2C-9A8E-96D2D1B69122}" destId="{4997358D-C188-414B-836B-66D3BBE8CD4C}" srcOrd="0" destOrd="0" presId="urn:microsoft.com/office/officeart/2005/8/layout/hList1"/>
    <dgm:cxn modelId="{A9DB058D-AA7B-4888-B313-3A1831EC97C0}" type="presOf" srcId="{5459CD6C-119D-40AA-9021-BD292E0A1728}" destId="{B636E391-A813-48D7-A6E3-E82029D6586A}" srcOrd="0" destOrd="0" presId="urn:microsoft.com/office/officeart/2005/8/layout/hList1"/>
    <dgm:cxn modelId="{012CCB8E-5496-4842-AD3E-A6C83BD9790A}" srcId="{712050D5-CB3D-4652-B6CE-64C85C5A70C3}" destId="{B48BE25C-FF9A-4990-ACB2-354CD06ACFAC}" srcOrd="6" destOrd="0" parTransId="{E8F701CE-D6DC-4C61-8CF4-E28D3933BEA6}" sibTransId="{42930712-9ED5-4E55-8F47-B4A8416F1285}"/>
    <dgm:cxn modelId="{62891F96-04C6-47D6-A63C-85E976DD0B0C}" type="presOf" srcId="{16B16F61-1697-4434-8CFA-6A3CCBCA1FB9}" destId="{4997358D-C188-414B-836B-66D3BBE8CD4C}" srcOrd="0" destOrd="3" presId="urn:microsoft.com/office/officeart/2005/8/layout/hList1"/>
    <dgm:cxn modelId="{6F4DF69C-CCBD-439D-8C57-09B693D1EC51}" srcId="{712050D5-CB3D-4652-B6CE-64C85C5A70C3}" destId="{79356E6A-B156-4905-929C-5EB2AA99D495}" srcOrd="2" destOrd="0" parTransId="{943B42D9-EA60-481F-B784-4B515536B9BB}" sibTransId="{DCB43E5E-216B-417C-A699-713145A62CF3}"/>
    <dgm:cxn modelId="{393F6CA4-2441-41F9-A360-AEA871B0112B}" type="presOf" srcId="{3F2B639D-62DF-4863-AD9E-878FE194A421}" destId="{4997358D-C188-414B-836B-66D3BBE8CD4C}" srcOrd="0" destOrd="5" presId="urn:microsoft.com/office/officeart/2005/8/layout/hList1"/>
    <dgm:cxn modelId="{0A2ECFB1-22B9-46D1-89E5-28B00B559333}" srcId="{51639E96-E058-4D84-88BF-8D9389301602}" destId="{F782060E-D74F-4CF7-BA82-F369B94420BC}" srcOrd="1" destOrd="0" parTransId="{10C4C4BD-D391-4A6C-AD7C-8640FEFC2B8A}" sibTransId="{B0CAE2CE-0EB7-4959-9D1A-5399B842EC9D}"/>
    <dgm:cxn modelId="{EBD3EDB1-405A-463B-8355-E485F87D9225}" srcId="{712050D5-CB3D-4652-B6CE-64C85C5A70C3}" destId="{19175E44-AF01-4F63-93F3-D6C6AA1D0527}" srcOrd="1" destOrd="0" parTransId="{3C380C1C-1930-427A-AF94-E64E7F5E3AF4}" sibTransId="{50B46CB1-6DEC-4A7B-A0DA-EC8690A9AF21}"/>
    <dgm:cxn modelId="{B2F9ACCF-2472-49DD-823A-4D347975A119}" srcId="{51639E96-E058-4D84-88BF-8D9389301602}" destId="{394DBCB6-C087-464E-947C-B79ED18694DA}" srcOrd="3" destOrd="0" parTransId="{D72EF48B-A14C-4DC2-938C-AB0ACAD9A62B}" sibTransId="{52419D12-889C-4A83-943A-F90038C5CFDA}"/>
    <dgm:cxn modelId="{C5C854D2-42D7-41AC-9324-1343F7B487CC}" type="presOf" srcId="{51639E96-E058-4D84-88BF-8D9389301602}" destId="{42BE4CEF-BD2A-4AD6-93C1-6C16C398CFC7}" srcOrd="0" destOrd="0" presId="urn:microsoft.com/office/officeart/2005/8/layout/hList1"/>
    <dgm:cxn modelId="{A247F0D4-22C8-4662-AB9B-A964C32E8F45}" srcId="{5459CD6C-119D-40AA-9021-BD292E0A1728}" destId="{51639E96-E058-4D84-88BF-8D9389301602}" srcOrd="0" destOrd="0" parTransId="{A8DDEBC7-2DF9-4B72-9A9A-3431E901F032}" sibTransId="{7E278742-EE8F-40D4-BC4D-205976A13EFD}"/>
    <dgm:cxn modelId="{79D6B4D8-BD16-4E44-A1EE-CCAEE125851E}" srcId="{51639E96-E058-4D84-88BF-8D9389301602}" destId="{5414E731-76A0-493C-985E-6ADEF0292CEC}" srcOrd="2" destOrd="0" parTransId="{9D6B1C62-653C-4769-B843-7CC76CAA3756}" sibTransId="{5E21D508-FBDF-4F6D-981F-AAAA318B891B}"/>
    <dgm:cxn modelId="{A4C6ACDE-33D0-4AE9-8D38-37D9903326FE}" srcId="{51639E96-E058-4D84-88BF-8D9389301602}" destId="{33B5FC28-1D34-4782-B14B-4003B1507C71}" srcOrd="0" destOrd="0" parTransId="{98FDFA89-D89C-4653-845D-54E9026551E8}" sibTransId="{BE8563FC-AEF0-4647-9220-40191EE93BEF}"/>
    <dgm:cxn modelId="{35C97CE9-66AF-4760-B4FF-FD81D86635CF}" type="presOf" srcId="{30CDDDF1-A767-4647-BE62-D5FA3C82BAB5}" destId="{BBB185F1-B415-4181-8704-ADF41A773EA1}" srcOrd="0" destOrd="4" presId="urn:microsoft.com/office/officeart/2005/8/layout/hList1"/>
    <dgm:cxn modelId="{887AC7EF-F7B8-4189-8AF3-575FFE1BE5E1}" type="presOf" srcId="{5414E731-76A0-493C-985E-6ADEF0292CEC}" destId="{BBB185F1-B415-4181-8704-ADF41A773EA1}" srcOrd="0" destOrd="2" presId="urn:microsoft.com/office/officeart/2005/8/layout/hList1"/>
    <dgm:cxn modelId="{CB6800F5-E843-49BC-8E24-7A156E3128DF}" type="presOf" srcId="{20B93590-DF54-4CF4-A4EA-EC504AB45D28}" destId="{4997358D-C188-414B-836B-66D3BBE8CD4C}" srcOrd="0" destOrd="4" presId="urn:microsoft.com/office/officeart/2005/8/layout/hList1"/>
    <dgm:cxn modelId="{9AD30382-D585-45C5-8EAD-A66FA64DE05E}" type="presParOf" srcId="{B636E391-A813-48D7-A6E3-E82029D6586A}" destId="{45E77D97-E885-4F7F-8F3E-5EE57F5E0577}" srcOrd="0" destOrd="0" presId="urn:microsoft.com/office/officeart/2005/8/layout/hList1"/>
    <dgm:cxn modelId="{2163DF07-2EC5-4627-96FD-9F1663B5DD53}" type="presParOf" srcId="{45E77D97-E885-4F7F-8F3E-5EE57F5E0577}" destId="{42BE4CEF-BD2A-4AD6-93C1-6C16C398CFC7}" srcOrd="0" destOrd="0" presId="urn:microsoft.com/office/officeart/2005/8/layout/hList1"/>
    <dgm:cxn modelId="{408F0DD8-C045-45C5-8AD7-C76B1657FC43}" type="presParOf" srcId="{45E77D97-E885-4F7F-8F3E-5EE57F5E0577}" destId="{BBB185F1-B415-4181-8704-ADF41A773EA1}" srcOrd="1" destOrd="0" presId="urn:microsoft.com/office/officeart/2005/8/layout/hList1"/>
    <dgm:cxn modelId="{A1D52F49-57BF-4F75-82B2-ABE0A419987A}" type="presParOf" srcId="{B636E391-A813-48D7-A6E3-E82029D6586A}" destId="{C35015DF-245D-4808-B0B7-E1E3B68006F4}" srcOrd="1" destOrd="0" presId="urn:microsoft.com/office/officeart/2005/8/layout/hList1"/>
    <dgm:cxn modelId="{D14F5629-8167-4F81-80A0-90895B685774}" type="presParOf" srcId="{B636E391-A813-48D7-A6E3-E82029D6586A}" destId="{B363EFB6-2898-4F49-8E13-F314067C17C0}" srcOrd="2" destOrd="0" presId="urn:microsoft.com/office/officeart/2005/8/layout/hList1"/>
    <dgm:cxn modelId="{AAA5CBFA-D336-40D3-91A8-DAD28815CFF4}" type="presParOf" srcId="{B363EFB6-2898-4F49-8E13-F314067C17C0}" destId="{F4DF8642-1255-4CE7-873C-5C309E7301EE}" srcOrd="0" destOrd="0" presId="urn:microsoft.com/office/officeart/2005/8/layout/hList1"/>
    <dgm:cxn modelId="{2FD6B222-E131-4FA4-B381-D961EE594288}" type="presParOf" srcId="{B363EFB6-2898-4F49-8E13-F314067C17C0}" destId="{4997358D-C188-414B-836B-66D3BBE8CD4C}"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BE4CEF-BD2A-4AD6-93C1-6C16C398CFC7}">
      <dsp:nvSpPr>
        <dsp:cNvPr id="0" name=""/>
        <dsp:cNvSpPr/>
      </dsp:nvSpPr>
      <dsp:spPr>
        <a:xfrm>
          <a:off x="3422" y="4009"/>
          <a:ext cx="3337083" cy="6624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21920" rIns="213360" bIns="121920" numCol="1" spcCol="1270" anchor="ctr" anchorCtr="0">
          <a:noAutofit/>
        </a:bodyPr>
        <a:lstStyle/>
        <a:p>
          <a:pPr marL="0" lvl="0" indent="0" algn="ctr" defTabSz="1333500">
            <a:lnSpc>
              <a:spcPct val="90000"/>
            </a:lnSpc>
            <a:spcBef>
              <a:spcPct val="0"/>
            </a:spcBef>
            <a:spcAft>
              <a:spcPct val="35000"/>
            </a:spcAft>
            <a:buNone/>
          </a:pPr>
          <a:r>
            <a:rPr lang="en-US" sz="3000" kern="1200" dirty="0"/>
            <a:t>J1 Clinical</a:t>
          </a:r>
        </a:p>
      </dsp:txBody>
      <dsp:txXfrm>
        <a:off x="3422" y="4009"/>
        <a:ext cx="3337083" cy="662400"/>
      </dsp:txXfrm>
    </dsp:sp>
    <dsp:sp modelId="{BBB185F1-B415-4181-8704-ADF41A773EA1}">
      <dsp:nvSpPr>
        <dsp:cNvPr id="0" name=""/>
        <dsp:cNvSpPr/>
      </dsp:nvSpPr>
      <dsp:spPr>
        <a:xfrm>
          <a:off x="3422" y="666409"/>
          <a:ext cx="3337083" cy="179934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solidFill>
                <a:schemeClr val="accent1">
                  <a:lumMod val="75000"/>
                </a:schemeClr>
              </a:solidFill>
            </a:rPr>
            <a:t>Sponsored by ECFMG/</a:t>
          </a:r>
          <a:r>
            <a:rPr lang="en-US" sz="1800" kern="1200" dirty="0" err="1">
              <a:solidFill>
                <a:schemeClr val="accent1">
                  <a:lumMod val="75000"/>
                </a:schemeClr>
              </a:solidFill>
            </a:rPr>
            <a:t>InTealth</a:t>
          </a:r>
          <a:endParaRPr lang="en-US" sz="1800" kern="1200" dirty="0">
            <a:solidFill>
              <a:schemeClr val="accent1">
                <a:lumMod val="75000"/>
              </a:schemeClr>
            </a:solidFill>
          </a:endParaRPr>
        </a:p>
        <a:p>
          <a:pPr marL="171450" lvl="1" indent="-171450" algn="l" defTabSz="800100">
            <a:lnSpc>
              <a:spcPct val="90000"/>
            </a:lnSpc>
            <a:spcBef>
              <a:spcPct val="0"/>
            </a:spcBef>
            <a:spcAft>
              <a:spcPct val="15000"/>
            </a:spcAft>
            <a:buChar char="•"/>
          </a:pPr>
          <a:r>
            <a:rPr lang="en-US" sz="1800" kern="1200" dirty="0">
              <a:solidFill>
                <a:schemeClr val="accent1">
                  <a:lumMod val="75000"/>
                </a:schemeClr>
              </a:solidFill>
            </a:rPr>
            <a:t>Required 2-year home country commitment “212(e)”</a:t>
          </a:r>
        </a:p>
        <a:p>
          <a:pPr marL="171450" lvl="1" indent="-171450" algn="l" defTabSz="800100">
            <a:lnSpc>
              <a:spcPct val="90000"/>
            </a:lnSpc>
            <a:spcBef>
              <a:spcPct val="0"/>
            </a:spcBef>
            <a:spcAft>
              <a:spcPct val="15000"/>
            </a:spcAft>
            <a:buChar char="•"/>
          </a:pPr>
          <a:r>
            <a:rPr lang="en-US" sz="1800" kern="1200" dirty="0">
              <a:solidFill>
                <a:schemeClr val="accent1">
                  <a:lumMod val="75000"/>
                </a:schemeClr>
              </a:solidFill>
            </a:rPr>
            <a:t>Strict 7-year max</a:t>
          </a:r>
        </a:p>
      </dsp:txBody>
      <dsp:txXfrm>
        <a:off x="3422" y="666409"/>
        <a:ext cx="3337083" cy="1799347"/>
      </dsp:txXfrm>
    </dsp:sp>
    <dsp:sp modelId="{F4DF8642-1255-4CE7-873C-5C309E7301EE}">
      <dsp:nvSpPr>
        <dsp:cNvPr id="0" name=""/>
        <dsp:cNvSpPr/>
      </dsp:nvSpPr>
      <dsp:spPr>
        <a:xfrm>
          <a:off x="3807698" y="4009"/>
          <a:ext cx="3337083" cy="6624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21920" rIns="213360" bIns="121920" numCol="1" spcCol="1270" anchor="ctr" anchorCtr="0">
          <a:noAutofit/>
        </a:bodyPr>
        <a:lstStyle/>
        <a:p>
          <a:pPr marL="0" lvl="0" indent="0" algn="ctr" defTabSz="1333500">
            <a:lnSpc>
              <a:spcPct val="90000"/>
            </a:lnSpc>
            <a:spcBef>
              <a:spcPct val="0"/>
            </a:spcBef>
            <a:spcAft>
              <a:spcPct val="35000"/>
            </a:spcAft>
            <a:buNone/>
          </a:pPr>
          <a:r>
            <a:rPr lang="en-US" sz="3000" kern="1200" dirty="0"/>
            <a:t>J1 Research</a:t>
          </a:r>
        </a:p>
      </dsp:txBody>
      <dsp:txXfrm>
        <a:off x="3807698" y="4009"/>
        <a:ext cx="3337083" cy="662400"/>
      </dsp:txXfrm>
    </dsp:sp>
    <dsp:sp modelId="{4997358D-C188-414B-836B-66D3BBE8CD4C}">
      <dsp:nvSpPr>
        <dsp:cNvPr id="0" name=""/>
        <dsp:cNvSpPr/>
      </dsp:nvSpPr>
      <dsp:spPr>
        <a:xfrm>
          <a:off x="3807698" y="666409"/>
          <a:ext cx="3337083" cy="179934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solidFill>
                <a:schemeClr val="accent1">
                  <a:lumMod val="75000"/>
                </a:schemeClr>
              </a:solidFill>
            </a:rPr>
            <a:t>Typically sponsored by academic institutions or research centers</a:t>
          </a:r>
        </a:p>
        <a:p>
          <a:pPr marL="171450" lvl="1" indent="-171450" algn="l" defTabSz="800100">
            <a:lnSpc>
              <a:spcPct val="90000"/>
            </a:lnSpc>
            <a:spcBef>
              <a:spcPct val="0"/>
            </a:spcBef>
            <a:spcAft>
              <a:spcPct val="15000"/>
            </a:spcAft>
            <a:buChar char="•"/>
          </a:pPr>
          <a:r>
            <a:rPr lang="en-US" sz="1800" kern="1200" dirty="0">
              <a:solidFill>
                <a:schemeClr val="accent1">
                  <a:lumMod val="75000"/>
                </a:schemeClr>
              </a:solidFill>
            </a:rPr>
            <a:t>212e often waived  “not subject”</a:t>
          </a:r>
        </a:p>
        <a:p>
          <a:pPr marL="228600" lvl="1" indent="-228600" algn="l" defTabSz="933450">
            <a:lnSpc>
              <a:spcPct val="90000"/>
            </a:lnSpc>
            <a:spcBef>
              <a:spcPct val="0"/>
            </a:spcBef>
            <a:spcAft>
              <a:spcPct val="15000"/>
            </a:spcAft>
            <a:buChar char="•"/>
          </a:pPr>
          <a:endParaRPr lang="en-US" sz="2100" kern="1200" dirty="0"/>
        </a:p>
      </dsp:txBody>
      <dsp:txXfrm>
        <a:off x="3807698" y="666409"/>
        <a:ext cx="3337083" cy="1799347"/>
      </dsp:txXfrm>
    </dsp:sp>
    <dsp:sp modelId="{741D8BD9-41CC-47E0-A63E-FF307EADA3B2}">
      <dsp:nvSpPr>
        <dsp:cNvPr id="0" name=""/>
        <dsp:cNvSpPr/>
      </dsp:nvSpPr>
      <dsp:spPr>
        <a:xfrm>
          <a:off x="7611973" y="4009"/>
          <a:ext cx="3337083" cy="6624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21920" rIns="213360" bIns="121920" numCol="1" spcCol="1270" anchor="ctr" anchorCtr="0">
          <a:noAutofit/>
        </a:bodyPr>
        <a:lstStyle/>
        <a:p>
          <a:pPr marL="0" lvl="0" indent="0" algn="ctr" defTabSz="1333500">
            <a:lnSpc>
              <a:spcPct val="90000"/>
            </a:lnSpc>
            <a:spcBef>
              <a:spcPct val="0"/>
            </a:spcBef>
            <a:spcAft>
              <a:spcPct val="35000"/>
            </a:spcAft>
            <a:buNone/>
          </a:pPr>
          <a:r>
            <a:rPr lang="en-US" sz="3000" kern="1200" dirty="0"/>
            <a:t>F1/OPT</a:t>
          </a:r>
        </a:p>
      </dsp:txBody>
      <dsp:txXfrm>
        <a:off x="7611973" y="4009"/>
        <a:ext cx="3337083" cy="662400"/>
      </dsp:txXfrm>
    </dsp:sp>
    <dsp:sp modelId="{8FB947DA-F2A7-42BC-BA8A-C9F1D4963175}">
      <dsp:nvSpPr>
        <dsp:cNvPr id="0" name=""/>
        <dsp:cNvSpPr/>
      </dsp:nvSpPr>
      <dsp:spPr>
        <a:xfrm>
          <a:off x="7611973" y="666409"/>
          <a:ext cx="3337083" cy="179934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solidFill>
                <a:schemeClr val="accent1">
                  <a:lumMod val="75000"/>
                </a:schemeClr>
              </a:solidFill>
            </a:rPr>
            <a:t>Educational Institutions</a:t>
          </a:r>
        </a:p>
        <a:p>
          <a:pPr marL="171450" lvl="1" indent="-171450" algn="l" defTabSz="800100">
            <a:lnSpc>
              <a:spcPct val="90000"/>
            </a:lnSpc>
            <a:spcBef>
              <a:spcPct val="0"/>
            </a:spcBef>
            <a:spcAft>
              <a:spcPct val="15000"/>
            </a:spcAft>
            <a:buChar char="•"/>
          </a:pPr>
          <a:r>
            <a:rPr lang="en-US" sz="1800" kern="1200" dirty="0">
              <a:solidFill>
                <a:schemeClr val="accent1">
                  <a:lumMod val="75000"/>
                </a:schemeClr>
              </a:solidFill>
            </a:rPr>
            <a:t>F1 students are typically eligible for </a:t>
          </a:r>
          <a:r>
            <a:rPr lang="en-US" sz="1800" b="1" u="sng" kern="1200" dirty="0">
              <a:solidFill>
                <a:schemeClr val="accent1">
                  <a:lumMod val="75000"/>
                </a:schemeClr>
              </a:solidFill>
            </a:rPr>
            <a:t>one year</a:t>
          </a:r>
          <a:r>
            <a:rPr lang="en-US" sz="1800" b="1" u="none" kern="1200" dirty="0">
              <a:solidFill>
                <a:schemeClr val="accent1">
                  <a:lumMod val="75000"/>
                </a:schemeClr>
              </a:solidFill>
            </a:rPr>
            <a:t> </a:t>
          </a:r>
          <a:r>
            <a:rPr lang="en-US" sz="1800" kern="1200" dirty="0">
              <a:solidFill>
                <a:schemeClr val="accent1">
                  <a:lumMod val="75000"/>
                </a:schemeClr>
              </a:solidFill>
            </a:rPr>
            <a:t>of post graduation Optional Practical Training (OPT)</a:t>
          </a:r>
        </a:p>
      </dsp:txBody>
      <dsp:txXfrm>
        <a:off x="7611973" y="666409"/>
        <a:ext cx="3337083" cy="17993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BE4CEF-BD2A-4AD6-93C1-6C16C398CFC7}">
      <dsp:nvSpPr>
        <dsp:cNvPr id="0" name=""/>
        <dsp:cNvSpPr/>
      </dsp:nvSpPr>
      <dsp:spPr>
        <a:xfrm>
          <a:off x="3422" y="9425"/>
          <a:ext cx="3337083" cy="7776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21920" rIns="213360" bIns="121920" numCol="1" spcCol="1270" anchor="ctr" anchorCtr="0">
          <a:noAutofit/>
        </a:bodyPr>
        <a:lstStyle/>
        <a:p>
          <a:pPr marL="0" lvl="0" indent="0" algn="ctr" defTabSz="1333500">
            <a:lnSpc>
              <a:spcPct val="90000"/>
            </a:lnSpc>
            <a:spcBef>
              <a:spcPct val="0"/>
            </a:spcBef>
            <a:spcAft>
              <a:spcPct val="35000"/>
            </a:spcAft>
            <a:buNone/>
          </a:pPr>
          <a:r>
            <a:rPr lang="en-US" sz="3000" kern="1200" dirty="0"/>
            <a:t>H1B</a:t>
          </a:r>
        </a:p>
      </dsp:txBody>
      <dsp:txXfrm>
        <a:off x="3422" y="9425"/>
        <a:ext cx="3337083" cy="777600"/>
      </dsp:txXfrm>
    </dsp:sp>
    <dsp:sp modelId="{BBB185F1-B415-4181-8704-ADF41A773EA1}">
      <dsp:nvSpPr>
        <dsp:cNvPr id="0" name=""/>
        <dsp:cNvSpPr/>
      </dsp:nvSpPr>
      <dsp:spPr>
        <a:xfrm>
          <a:off x="3422" y="787025"/>
          <a:ext cx="3337083" cy="177181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solidFill>
                <a:schemeClr val="accent1">
                  <a:lumMod val="75000"/>
                </a:schemeClr>
              </a:solidFill>
            </a:rPr>
            <a:t>Issued based on MA  licensure duration</a:t>
          </a:r>
        </a:p>
        <a:p>
          <a:pPr marL="171450" lvl="1" indent="-171450" algn="l" defTabSz="800100">
            <a:lnSpc>
              <a:spcPct val="90000"/>
            </a:lnSpc>
            <a:spcBef>
              <a:spcPct val="0"/>
            </a:spcBef>
            <a:spcAft>
              <a:spcPct val="15000"/>
            </a:spcAft>
            <a:buChar char="•"/>
          </a:pPr>
          <a:r>
            <a:rPr lang="en-US" sz="1800" kern="1200" dirty="0">
              <a:solidFill>
                <a:schemeClr val="accent1">
                  <a:lumMod val="75000"/>
                </a:schemeClr>
              </a:solidFill>
            </a:rPr>
            <a:t>Six year max (with exceptions)</a:t>
          </a:r>
        </a:p>
      </dsp:txBody>
      <dsp:txXfrm>
        <a:off x="3422" y="787025"/>
        <a:ext cx="3337083" cy="1771811"/>
      </dsp:txXfrm>
    </dsp:sp>
    <dsp:sp modelId="{F4DF8642-1255-4CE7-873C-5C309E7301EE}">
      <dsp:nvSpPr>
        <dsp:cNvPr id="0" name=""/>
        <dsp:cNvSpPr/>
      </dsp:nvSpPr>
      <dsp:spPr>
        <a:xfrm>
          <a:off x="3807698" y="9425"/>
          <a:ext cx="3337083" cy="7776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21920" rIns="213360" bIns="121920" numCol="1" spcCol="1270" anchor="ctr" anchorCtr="0">
          <a:noAutofit/>
        </a:bodyPr>
        <a:lstStyle/>
        <a:p>
          <a:pPr marL="0" lvl="0" indent="0" algn="ctr" defTabSz="1333500">
            <a:lnSpc>
              <a:spcPct val="90000"/>
            </a:lnSpc>
            <a:spcBef>
              <a:spcPct val="0"/>
            </a:spcBef>
            <a:spcAft>
              <a:spcPct val="35000"/>
            </a:spcAft>
            <a:buNone/>
          </a:pPr>
          <a:r>
            <a:rPr lang="en-US" sz="3000" kern="1200" dirty="0"/>
            <a:t>E3</a:t>
          </a:r>
        </a:p>
      </dsp:txBody>
      <dsp:txXfrm>
        <a:off x="3807698" y="9425"/>
        <a:ext cx="3337083" cy="777600"/>
      </dsp:txXfrm>
    </dsp:sp>
    <dsp:sp modelId="{4997358D-C188-414B-836B-66D3BBE8CD4C}">
      <dsp:nvSpPr>
        <dsp:cNvPr id="0" name=""/>
        <dsp:cNvSpPr/>
      </dsp:nvSpPr>
      <dsp:spPr>
        <a:xfrm>
          <a:off x="3807698" y="787025"/>
          <a:ext cx="3337083" cy="177181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solidFill>
                <a:schemeClr val="accent1">
                  <a:lumMod val="75000"/>
                </a:schemeClr>
              </a:solidFill>
            </a:rPr>
            <a:t>Australian Citizens</a:t>
          </a:r>
        </a:p>
        <a:p>
          <a:pPr marL="171450" lvl="1" indent="-171450" algn="l" defTabSz="800100">
            <a:lnSpc>
              <a:spcPct val="90000"/>
            </a:lnSpc>
            <a:spcBef>
              <a:spcPct val="0"/>
            </a:spcBef>
            <a:spcAft>
              <a:spcPct val="15000"/>
            </a:spcAft>
            <a:buChar char="•"/>
          </a:pPr>
          <a:r>
            <a:rPr lang="en-US" sz="1800" kern="1200" dirty="0">
              <a:solidFill>
                <a:schemeClr val="accent1">
                  <a:lumMod val="75000"/>
                </a:schemeClr>
              </a:solidFill>
            </a:rPr>
            <a:t>2-year initial period of stay w/unlimited renewals</a:t>
          </a:r>
        </a:p>
      </dsp:txBody>
      <dsp:txXfrm>
        <a:off x="3807698" y="787025"/>
        <a:ext cx="3337083" cy="1771811"/>
      </dsp:txXfrm>
    </dsp:sp>
    <dsp:sp modelId="{741D8BD9-41CC-47E0-A63E-FF307EADA3B2}">
      <dsp:nvSpPr>
        <dsp:cNvPr id="0" name=""/>
        <dsp:cNvSpPr/>
      </dsp:nvSpPr>
      <dsp:spPr>
        <a:xfrm>
          <a:off x="7611973" y="9425"/>
          <a:ext cx="3337083" cy="7776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21920" rIns="213360" bIns="121920" numCol="1" spcCol="1270" anchor="ctr" anchorCtr="0">
          <a:noAutofit/>
        </a:bodyPr>
        <a:lstStyle/>
        <a:p>
          <a:pPr marL="0" lvl="0" indent="0" algn="ctr" defTabSz="1333500">
            <a:lnSpc>
              <a:spcPct val="90000"/>
            </a:lnSpc>
            <a:spcBef>
              <a:spcPct val="0"/>
            </a:spcBef>
            <a:spcAft>
              <a:spcPct val="35000"/>
            </a:spcAft>
            <a:buNone/>
          </a:pPr>
          <a:r>
            <a:rPr lang="en-US" sz="3000" kern="1200" dirty="0"/>
            <a:t>O1</a:t>
          </a:r>
        </a:p>
      </dsp:txBody>
      <dsp:txXfrm>
        <a:off x="7611973" y="9425"/>
        <a:ext cx="3337083" cy="777600"/>
      </dsp:txXfrm>
    </dsp:sp>
    <dsp:sp modelId="{8FB947DA-F2A7-42BC-BA8A-C9F1D4963175}">
      <dsp:nvSpPr>
        <dsp:cNvPr id="0" name=""/>
        <dsp:cNvSpPr/>
      </dsp:nvSpPr>
      <dsp:spPr>
        <a:xfrm>
          <a:off x="7611973" y="787025"/>
          <a:ext cx="3337083" cy="1771811"/>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solidFill>
                <a:schemeClr val="accent1">
                  <a:lumMod val="75000"/>
                </a:schemeClr>
              </a:solidFill>
            </a:rPr>
            <a:t>Requires documented extraordinary clinical and academic achievement.</a:t>
          </a:r>
        </a:p>
        <a:p>
          <a:pPr marL="171450" lvl="1" indent="-171450" algn="l" defTabSz="800100">
            <a:lnSpc>
              <a:spcPct val="90000"/>
            </a:lnSpc>
            <a:spcBef>
              <a:spcPct val="0"/>
            </a:spcBef>
            <a:spcAft>
              <a:spcPct val="15000"/>
            </a:spcAft>
            <a:buChar char="•"/>
          </a:pPr>
          <a:r>
            <a:rPr lang="en-US" sz="1800" kern="1200" dirty="0">
              <a:solidFill>
                <a:schemeClr val="accent1">
                  <a:lumMod val="75000"/>
                </a:schemeClr>
              </a:solidFill>
            </a:rPr>
            <a:t>Sustained international acclaim; top of field</a:t>
          </a:r>
        </a:p>
        <a:p>
          <a:pPr marL="171450" lvl="1" indent="-171450" algn="l" defTabSz="800100">
            <a:lnSpc>
              <a:spcPct val="90000"/>
            </a:lnSpc>
            <a:spcBef>
              <a:spcPct val="0"/>
            </a:spcBef>
            <a:spcAft>
              <a:spcPct val="15000"/>
            </a:spcAft>
            <a:buChar char="•"/>
          </a:pPr>
          <a:r>
            <a:rPr lang="en-US" sz="1800" kern="1200" dirty="0">
              <a:solidFill>
                <a:srgbClr val="FF0000"/>
              </a:solidFill>
            </a:rPr>
            <a:t>Highly restricted</a:t>
          </a:r>
        </a:p>
      </dsp:txBody>
      <dsp:txXfrm>
        <a:off x="7611973" y="787025"/>
        <a:ext cx="3337083" cy="17718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BE4CEF-BD2A-4AD6-93C1-6C16C398CFC7}">
      <dsp:nvSpPr>
        <dsp:cNvPr id="0" name=""/>
        <dsp:cNvSpPr/>
      </dsp:nvSpPr>
      <dsp:spPr>
        <a:xfrm>
          <a:off x="3429" y="48622"/>
          <a:ext cx="3344048" cy="8640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21920" rIns="213360" bIns="121920" numCol="1" spcCol="1270" anchor="ctr" anchorCtr="0">
          <a:noAutofit/>
        </a:bodyPr>
        <a:lstStyle/>
        <a:p>
          <a:pPr marL="0" lvl="0" indent="0" algn="ctr" defTabSz="1333500">
            <a:lnSpc>
              <a:spcPct val="90000"/>
            </a:lnSpc>
            <a:spcBef>
              <a:spcPct val="0"/>
            </a:spcBef>
            <a:spcAft>
              <a:spcPct val="35000"/>
            </a:spcAft>
            <a:buNone/>
          </a:pPr>
          <a:r>
            <a:rPr lang="en-US" sz="3000" kern="1200" dirty="0"/>
            <a:t>Dependent Visas</a:t>
          </a:r>
        </a:p>
      </dsp:txBody>
      <dsp:txXfrm>
        <a:off x="3429" y="48622"/>
        <a:ext cx="3344048" cy="864000"/>
      </dsp:txXfrm>
    </dsp:sp>
    <dsp:sp modelId="{BBB185F1-B415-4181-8704-ADF41A773EA1}">
      <dsp:nvSpPr>
        <dsp:cNvPr id="0" name=""/>
        <dsp:cNvSpPr/>
      </dsp:nvSpPr>
      <dsp:spPr>
        <a:xfrm>
          <a:off x="3429" y="912622"/>
          <a:ext cx="3344048" cy="177052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solidFill>
                <a:schemeClr val="accent1">
                  <a:lumMod val="75000"/>
                </a:schemeClr>
              </a:solidFill>
            </a:rPr>
            <a:t>Valid EADs for children or spouses: H4, E-3 &amp; J2s</a:t>
          </a:r>
        </a:p>
      </dsp:txBody>
      <dsp:txXfrm>
        <a:off x="3429" y="912622"/>
        <a:ext cx="3344048" cy="1770525"/>
      </dsp:txXfrm>
    </dsp:sp>
    <dsp:sp modelId="{F4DF8642-1255-4CE7-873C-5C309E7301EE}">
      <dsp:nvSpPr>
        <dsp:cNvPr id="0" name=""/>
        <dsp:cNvSpPr/>
      </dsp:nvSpPr>
      <dsp:spPr>
        <a:xfrm>
          <a:off x="3815645" y="48622"/>
          <a:ext cx="3344048" cy="8640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21920" rIns="213360" bIns="121920" numCol="1" spcCol="1270" anchor="ctr" anchorCtr="0">
          <a:noAutofit/>
        </a:bodyPr>
        <a:lstStyle/>
        <a:p>
          <a:pPr marL="0" lvl="0" indent="0" algn="ctr" defTabSz="1333500">
            <a:lnSpc>
              <a:spcPct val="90000"/>
            </a:lnSpc>
            <a:spcBef>
              <a:spcPct val="0"/>
            </a:spcBef>
            <a:spcAft>
              <a:spcPct val="35000"/>
            </a:spcAft>
            <a:buNone/>
          </a:pPr>
          <a:r>
            <a:rPr lang="en-US" sz="3000" kern="1200" dirty="0"/>
            <a:t>DACA</a:t>
          </a:r>
        </a:p>
      </dsp:txBody>
      <dsp:txXfrm>
        <a:off x="3815645" y="48622"/>
        <a:ext cx="3344048" cy="864000"/>
      </dsp:txXfrm>
    </dsp:sp>
    <dsp:sp modelId="{4997358D-C188-414B-836B-66D3BBE8CD4C}">
      <dsp:nvSpPr>
        <dsp:cNvPr id="0" name=""/>
        <dsp:cNvSpPr/>
      </dsp:nvSpPr>
      <dsp:spPr>
        <a:xfrm>
          <a:off x="3815645" y="912622"/>
          <a:ext cx="3344048" cy="177052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solidFill>
                <a:schemeClr val="accent1">
                  <a:lumMod val="75000"/>
                </a:schemeClr>
              </a:solidFill>
            </a:rPr>
            <a:t>Deferred Action for Childhood Arrivals</a:t>
          </a:r>
        </a:p>
        <a:p>
          <a:pPr marL="171450" lvl="1" indent="-171450" algn="l" defTabSz="800100">
            <a:lnSpc>
              <a:spcPct val="90000"/>
            </a:lnSpc>
            <a:spcBef>
              <a:spcPct val="0"/>
            </a:spcBef>
            <a:spcAft>
              <a:spcPct val="15000"/>
            </a:spcAft>
            <a:buChar char="•"/>
          </a:pPr>
          <a:r>
            <a:rPr lang="en-US" sz="1800" kern="1200" dirty="0">
              <a:solidFill>
                <a:schemeClr val="accent1">
                  <a:lumMod val="75000"/>
                </a:schemeClr>
              </a:solidFill>
            </a:rPr>
            <a:t>Must be renewed every 2-years </a:t>
          </a:r>
        </a:p>
        <a:p>
          <a:pPr marL="171450" lvl="1" indent="-171450" algn="l" defTabSz="800100">
            <a:lnSpc>
              <a:spcPct val="90000"/>
            </a:lnSpc>
            <a:spcBef>
              <a:spcPct val="0"/>
            </a:spcBef>
            <a:spcAft>
              <a:spcPct val="15000"/>
            </a:spcAft>
            <a:buChar char="•"/>
          </a:pPr>
          <a:r>
            <a:rPr lang="en-US" sz="1800" kern="1200" dirty="0">
              <a:solidFill>
                <a:schemeClr val="accent1">
                  <a:lumMod val="75000"/>
                </a:schemeClr>
              </a:solidFill>
            </a:rPr>
            <a:t>Earliest filing is 180 days prior to expiration</a:t>
          </a:r>
        </a:p>
      </dsp:txBody>
      <dsp:txXfrm>
        <a:off x="3815645" y="912622"/>
        <a:ext cx="3344048" cy="1770525"/>
      </dsp:txXfrm>
    </dsp:sp>
    <dsp:sp modelId="{741D8BD9-41CC-47E0-A63E-FF307EADA3B2}">
      <dsp:nvSpPr>
        <dsp:cNvPr id="0" name=""/>
        <dsp:cNvSpPr/>
      </dsp:nvSpPr>
      <dsp:spPr>
        <a:xfrm>
          <a:off x="7627861" y="48622"/>
          <a:ext cx="3344048" cy="8640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21920" rIns="213360" bIns="121920" numCol="1" spcCol="1270" anchor="ctr" anchorCtr="0">
          <a:noAutofit/>
        </a:bodyPr>
        <a:lstStyle/>
        <a:p>
          <a:pPr marL="0" lvl="0" indent="0" algn="ctr" defTabSz="1333500">
            <a:lnSpc>
              <a:spcPct val="90000"/>
            </a:lnSpc>
            <a:spcBef>
              <a:spcPct val="0"/>
            </a:spcBef>
            <a:spcAft>
              <a:spcPct val="35000"/>
            </a:spcAft>
            <a:buNone/>
          </a:pPr>
          <a:r>
            <a:rPr lang="en-US" sz="3000" kern="1200" dirty="0"/>
            <a:t>Other</a:t>
          </a:r>
        </a:p>
      </dsp:txBody>
      <dsp:txXfrm>
        <a:off x="7627861" y="48622"/>
        <a:ext cx="3344048" cy="864000"/>
      </dsp:txXfrm>
    </dsp:sp>
    <dsp:sp modelId="{8FB947DA-F2A7-42BC-BA8A-C9F1D4963175}">
      <dsp:nvSpPr>
        <dsp:cNvPr id="0" name=""/>
        <dsp:cNvSpPr/>
      </dsp:nvSpPr>
      <dsp:spPr>
        <a:xfrm>
          <a:off x="7627861" y="912622"/>
          <a:ext cx="3344048" cy="177052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solidFill>
                <a:schemeClr val="accent1">
                  <a:lumMod val="75000"/>
                </a:schemeClr>
              </a:solidFill>
            </a:rPr>
            <a:t>Asylee</a:t>
          </a:r>
        </a:p>
        <a:p>
          <a:pPr marL="171450" lvl="1" indent="-171450" algn="l" defTabSz="800100">
            <a:lnSpc>
              <a:spcPct val="90000"/>
            </a:lnSpc>
            <a:spcBef>
              <a:spcPct val="0"/>
            </a:spcBef>
            <a:spcAft>
              <a:spcPct val="15000"/>
            </a:spcAft>
            <a:buChar char="•"/>
          </a:pPr>
          <a:r>
            <a:rPr lang="en-US" sz="1800" kern="1200" dirty="0">
              <a:solidFill>
                <a:schemeClr val="accent1">
                  <a:lumMod val="75000"/>
                </a:schemeClr>
              </a:solidFill>
            </a:rPr>
            <a:t>Refugee</a:t>
          </a:r>
        </a:p>
        <a:p>
          <a:pPr marL="171450" lvl="1" indent="-171450" algn="l" defTabSz="800100">
            <a:lnSpc>
              <a:spcPct val="90000"/>
            </a:lnSpc>
            <a:spcBef>
              <a:spcPct val="0"/>
            </a:spcBef>
            <a:spcAft>
              <a:spcPct val="15000"/>
            </a:spcAft>
            <a:buChar char="•"/>
          </a:pPr>
          <a:r>
            <a:rPr lang="en-US" sz="1800" kern="1200" dirty="0">
              <a:solidFill>
                <a:schemeClr val="accent1">
                  <a:lumMod val="75000"/>
                </a:schemeClr>
              </a:solidFill>
            </a:rPr>
            <a:t>TPS (country specific)</a:t>
          </a:r>
        </a:p>
        <a:p>
          <a:pPr marL="171450" lvl="1" indent="-171450" algn="l" defTabSz="800100">
            <a:lnSpc>
              <a:spcPct val="90000"/>
            </a:lnSpc>
            <a:spcBef>
              <a:spcPct val="0"/>
            </a:spcBef>
            <a:spcAft>
              <a:spcPct val="15000"/>
            </a:spcAft>
            <a:buChar char="•"/>
          </a:pPr>
          <a:r>
            <a:rPr lang="en-US" sz="1800" kern="1200" dirty="0">
              <a:solidFill>
                <a:schemeClr val="accent1">
                  <a:lumMod val="75000"/>
                </a:schemeClr>
              </a:solidFill>
            </a:rPr>
            <a:t>Green Card/Permanent Resident</a:t>
          </a:r>
        </a:p>
      </dsp:txBody>
      <dsp:txXfrm>
        <a:off x="7627861" y="912622"/>
        <a:ext cx="3344048" cy="177052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BE4CEF-BD2A-4AD6-93C1-6C16C398CFC7}">
      <dsp:nvSpPr>
        <dsp:cNvPr id="0" name=""/>
        <dsp:cNvSpPr/>
      </dsp:nvSpPr>
      <dsp:spPr>
        <a:xfrm>
          <a:off x="53" y="31973"/>
          <a:ext cx="5128613" cy="7488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21920" rIns="213360" bIns="121920" numCol="1" spcCol="1270" anchor="ctr" anchorCtr="0">
          <a:noAutofit/>
        </a:bodyPr>
        <a:lstStyle/>
        <a:p>
          <a:pPr marL="0" lvl="0" indent="0" algn="ctr" defTabSz="1333500">
            <a:lnSpc>
              <a:spcPct val="90000"/>
            </a:lnSpc>
            <a:spcBef>
              <a:spcPct val="0"/>
            </a:spcBef>
            <a:spcAft>
              <a:spcPct val="35000"/>
            </a:spcAft>
            <a:buNone/>
          </a:pPr>
          <a:r>
            <a:rPr lang="en-US" sz="3000" kern="1200" dirty="0"/>
            <a:t>J1 Sponsorships</a:t>
          </a:r>
        </a:p>
      </dsp:txBody>
      <dsp:txXfrm>
        <a:off x="53" y="31973"/>
        <a:ext cx="5128613" cy="748800"/>
      </dsp:txXfrm>
    </dsp:sp>
    <dsp:sp modelId="{BBB185F1-B415-4181-8704-ADF41A773EA1}">
      <dsp:nvSpPr>
        <dsp:cNvPr id="0" name=""/>
        <dsp:cNvSpPr/>
      </dsp:nvSpPr>
      <dsp:spPr>
        <a:xfrm>
          <a:off x="53" y="780773"/>
          <a:ext cx="5128613" cy="225373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solidFill>
                <a:schemeClr val="accent1">
                  <a:lumMod val="75000"/>
                </a:schemeClr>
              </a:solidFill>
            </a:rPr>
            <a:t>Processed through </a:t>
          </a:r>
          <a:r>
            <a:rPr lang="en-US" sz="1800" kern="1200" dirty="0" err="1">
              <a:solidFill>
                <a:schemeClr val="accent1">
                  <a:lumMod val="75000"/>
                </a:schemeClr>
              </a:solidFill>
            </a:rPr>
            <a:t>InTealth</a:t>
          </a:r>
          <a:r>
            <a:rPr lang="en-US" sz="1800" kern="1200" dirty="0">
              <a:solidFill>
                <a:schemeClr val="accent1">
                  <a:lumMod val="75000"/>
                </a:schemeClr>
              </a:solidFill>
            </a:rPr>
            <a:t>/ECFMG</a:t>
          </a:r>
        </a:p>
        <a:p>
          <a:pPr marL="171450" lvl="1" indent="-171450" algn="l" defTabSz="800100">
            <a:lnSpc>
              <a:spcPct val="90000"/>
            </a:lnSpc>
            <a:spcBef>
              <a:spcPct val="0"/>
            </a:spcBef>
            <a:spcAft>
              <a:spcPct val="15000"/>
            </a:spcAft>
            <a:buChar char="•"/>
          </a:pPr>
          <a:r>
            <a:rPr lang="en-US" sz="1800" kern="1200" dirty="0">
              <a:solidFill>
                <a:schemeClr val="accent1">
                  <a:lumMod val="75000"/>
                </a:schemeClr>
              </a:solidFill>
            </a:rPr>
            <a:t>GME Contact = Deborah Parnther</a:t>
          </a:r>
        </a:p>
        <a:p>
          <a:pPr marL="171450" lvl="1" indent="-171450" algn="l" defTabSz="800100">
            <a:lnSpc>
              <a:spcPct val="90000"/>
            </a:lnSpc>
            <a:spcBef>
              <a:spcPct val="0"/>
            </a:spcBef>
            <a:spcAft>
              <a:spcPct val="15000"/>
            </a:spcAft>
            <a:buChar char="•"/>
          </a:pPr>
          <a:r>
            <a:rPr lang="en-US" sz="1800" kern="1200" dirty="0">
              <a:solidFill>
                <a:schemeClr val="accent1">
                  <a:lumMod val="75000"/>
                </a:schemeClr>
              </a:solidFill>
            </a:rPr>
            <a:t>Process begins Oct/Nov</a:t>
          </a:r>
        </a:p>
        <a:p>
          <a:pPr marL="171450" lvl="1" indent="-171450" algn="l" defTabSz="800100">
            <a:lnSpc>
              <a:spcPct val="90000"/>
            </a:lnSpc>
            <a:spcBef>
              <a:spcPct val="0"/>
            </a:spcBef>
            <a:spcAft>
              <a:spcPct val="15000"/>
            </a:spcAft>
            <a:buChar char="•"/>
          </a:pPr>
          <a:r>
            <a:rPr lang="en-US" sz="1800" kern="1200" dirty="0">
              <a:solidFill>
                <a:schemeClr val="accent1">
                  <a:lumMod val="75000"/>
                </a:schemeClr>
              </a:solidFill>
            </a:rPr>
            <a:t>Renewals Due by Dec 1</a:t>
          </a:r>
          <a:r>
            <a:rPr lang="en-US" sz="1800" kern="1200" baseline="30000" dirty="0">
              <a:solidFill>
                <a:schemeClr val="accent1">
                  <a:lumMod val="75000"/>
                </a:schemeClr>
              </a:solidFill>
            </a:rPr>
            <a:t>st</a:t>
          </a:r>
          <a:r>
            <a:rPr lang="en-US" sz="1800" kern="1200" dirty="0">
              <a:solidFill>
                <a:schemeClr val="accent1">
                  <a:lumMod val="75000"/>
                </a:schemeClr>
              </a:solidFill>
            </a:rPr>
            <a:t> </a:t>
          </a:r>
        </a:p>
        <a:p>
          <a:pPr marL="228600" lvl="1" indent="-228600" algn="l" defTabSz="1066800">
            <a:lnSpc>
              <a:spcPct val="90000"/>
            </a:lnSpc>
            <a:spcBef>
              <a:spcPct val="0"/>
            </a:spcBef>
            <a:spcAft>
              <a:spcPct val="15000"/>
            </a:spcAft>
            <a:buChar char="•"/>
          </a:pPr>
          <a:endParaRPr lang="en-US" sz="2400" kern="1200" dirty="0">
            <a:solidFill>
              <a:schemeClr val="accent1">
                <a:lumMod val="75000"/>
              </a:schemeClr>
            </a:solidFill>
          </a:endParaRPr>
        </a:p>
      </dsp:txBody>
      <dsp:txXfrm>
        <a:off x="53" y="780773"/>
        <a:ext cx="5128613" cy="2253730"/>
      </dsp:txXfrm>
    </dsp:sp>
    <dsp:sp modelId="{F4DF8642-1255-4CE7-873C-5C309E7301EE}">
      <dsp:nvSpPr>
        <dsp:cNvPr id="0" name=""/>
        <dsp:cNvSpPr/>
      </dsp:nvSpPr>
      <dsp:spPr>
        <a:xfrm>
          <a:off x="5846672" y="31973"/>
          <a:ext cx="5128613" cy="7488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21920" rIns="213360" bIns="121920" numCol="1" spcCol="1270" anchor="ctr" anchorCtr="0">
          <a:noAutofit/>
        </a:bodyPr>
        <a:lstStyle/>
        <a:p>
          <a:pPr marL="0" lvl="0" indent="0" algn="ctr" defTabSz="1333500">
            <a:lnSpc>
              <a:spcPct val="90000"/>
            </a:lnSpc>
            <a:spcBef>
              <a:spcPct val="0"/>
            </a:spcBef>
            <a:spcAft>
              <a:spcPct val="35000"/>
            </a:spcAft>
            <a:buNone/>
          </a:pPr>
          <a:r>
            <a:rPr lang="en-US" sz="3000" kern="1200" dirty="0"/>
            <a:t>H1B Sponsorships</a:t>
          </a:r>
        </a:p>
      </dsp:txBody>
      <dsp:txXfrm>
        <a:off x="5846672" y="31973"/>
        <a:ext cx="5128613" cy="748800"/>
      </dsp:txXfrm>
    </dsp:sp>
    <dsp:sp modelId="{4997358D-C188-414B-836B-66D3BBE8CD4C}">
      <dsp:nvSpPr>
        <dsp:cNvPr id="0" name=""/>
        <dsp:cNvSpPr/>
      </dsp:nvSpPr>
      <dsp:spPr>
        <a:xfrm>
          <a:off x="5846672" y="780773"/>
          <a:ext cx="5128613" cy="2253730"/>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solidFill>
                <a:schemeClr val="accent1">
                  <a:lumMod val="75000"/>
                </a:schemeClr>
              </a:solidFill>
            </a:rPr>
            <a:t>Processed through Fragomen BILH Immigration Legal Counsel</a:t>
          </a:r>
        </a:p>
        <a:p>
          <a:pPr marL="171450" lvl="1" indent="-171450" algn="l" defTabSz="800100">
            <a:lnSpc>
              <a:spcPct val="90000"/>
            </a:lnSpc>
            <a:spcBef>
              <a:spcPct val="0"/>
            </a:spcBef>
            <a:spcAft>
              <a:spcPct val="15000"/>
            </a:spcAft>
            <a:buChar char="•"/>
          </a:pPr>
          <a:r>
            <a:rPr lang="en-US" sz="1800" kern="1200" dirty="0">
              <a:solidFill>
                <a:schemeClr val="accent1">
                  <a:lumMod val="75000"/>
                </a:schemeClr>
              </a:solidFill>
            </a:rPr>
            <a:t>GME Contact = Laurie Dubois</a:t>
          </a:r>
        </a:p>
        <a:p>
          <a:pPr marL="171450" lvl="1" indent="-171450" algn="l" defTabSz="800100">
            <a:lnSpc>
              <a:spcPct val="90000"/>
            </a:lnSpc>
            <a:spcBef>
              <a:spcPct val="0"/>
            </a:spcBef>
            <a:spcAft>
              <a:spcPct val="15000"/>
            </a:spcAft>
            <a:buChar char="•"/>
          </a:pPr>
          <a:r>
            <a:rPr lang="en-US" sz="1800" kern="1200" dirty="0">
              <a:solidFill>
                <a:schemeClr val="accent1">
                  <a:lumMod val="75000"/>
                </a:schemeClr>
              </a:solidFill>
            </a:rPr>
            <a:t>Process begins in Dec via online submission form</a:t>
          </a:r>
        </a:p>
        <a:p>
          <a:pPr marL="171450" lvl="1" indent="-171450" algn="l" defTabSz="800100">
            <a:lnSpc>
              <a:spcPct val="90000"/>
            </a:lnSpc>
            <a:spcBef>
              <a:spcPct val="0"/>
            </a:spcBef>
            <a:spcAft>
              <a:spcPct val="15000"/>
            </a:spcAft>
            <a:buChar char="•"/>
          </a:pPr>
          <a:r>
            <a:rPr lang="en-US" sz="1800" kern="1200" dirty="0">
              <a:solidFill>
                <a:schemeClr val="accent1">
                  <a:lumMod val="75000"/>
                </a:schemeClr>
              </a:solidFill>
            </a:rPr>
            <a:t>Link below and posted on PC internal resources page: </a:t>
          </a:r>
          <a:r>
            <a:rPr lang="en-US" sz="1800" b="1" kern="1200" dirty="0">
              <a:solidFill>
                <a:schemeClr val="accent1">
                  <a:lumMod val="60000"/>
                  <a:lumOff val="40000"/>
                </a:schemeClr>
              </a:solidFill>
              <a:hlinkClick xmlns:r="http://schemas.openxmlformats.org/officeDocument/2006/relationships" r:id="rId1">
                <a:extLst>
                  <a:ext uri="{A12FA001-AC4F-418D-AE19-62706E023703}">
                    <ahyp:hlinkClr xmlns:ahyp="http://schemas.microsoft.com/office/drawing/2018/hyperlinkcolor" val="tx"/>
                  </a:ext>
                </a:extLst>
              </a:hlinkClick>
            </a:rPr>
            <a:t>H1B Visa Intake Questionnaire</a:t>
          </a:r>
          <a:endParaRPr lang="en-US" sz="1800" kern="1200" dirty="0">
            <a:solidFill>
              <a:schemeClr val="accent1">
                <a:lumMod val="75000"/>
              </a:schemeClr>
            </a:solidFill>
          </a:endParaRPr>
        </a:p>
      </dsp:txBody>
      <dsp:txXfrm>
        <a:off x="5846672" y="780773"/>
        <a:ext cx="5128613" cy="225373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BE4CEF-BD2A-4AD6-93C1-6C16C398CFC7}">
      <dsp:nvSpPr>
        <dsp:cNvPr id="0" name=""/>
        <dsp:cNvSpPr/>
      </dsp:nvSpPr>
      <dsp:spPr>
        <a:xfrm>
          <a:off x="53" y="30144"/>
          <a:ext cx="5128613" cy="7200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21920" rIns="213360" bIns="121920" numCol="1" spcCol="1270" anchor="ctr" anchorCtr="0">
          <a:noAutofit/>
        </a:bodyPr>
        <a:lstStyle/>
        <a:p>
          <a:pPr marL="0" lvl="0" indent="0" algn="ctr" defTabSz="1333500">
            <a:lnSpc>
              <a:spcPct val="90000"/>
            </a:lnSpc>
            <a:spcBef>
              <a:spcPct val="0"/>
            </a:spcBef>
            <a:spcAft>
              <a:spcPct val="35000"/>
            </a:spcAft>
            <a:buNone/>
          </a:pPr>
          <a:r>
            <a:rPr lang="en-US" sz="3000" kern="1200" dirty="0"/>
            <a:t>J1 Required Info (PC)</a:t>
          </a:r>
        </a:p>
      </dsp:txBody>
      <dsp:txXfrm>
        <a:off x="53" y="30144"/>
        <a:ext cx="5128613" cy="720000"/>
      </dsp:txXfrm>
    </dsp:sp>
    <dsp:sp modelId="{BBB185F1-B415-4181-8704-ADF41A773EA1}">
      <dsp:nvSpPr>
        <dsp:cNvPr id="0" name=""/>
        <dsp:cNvSpPr/>
      </dsp:nvSpPr>
      <dsp:spPr>
        <a:xfrm>
          <a:off x="53" y="780288"/>
          <a:ext cx="5128613" cy="285651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solidFill>
                <a:schemeClr val="accent1">
                  <a:lumMod val="75000"/>
                </a:schemeClr>
              </a:solidFill>
            </a:rPr>
            <a:t>J1 Offer Letters (new AY salaries, stipends and PGY levels)</a:t>
          </a:r>
        </a:p>
        <a:p>
          <a:pPr marL="171450" lvl="1" indent="-171450" algn="l" defTabSz="800100">
            <a:lnSpc>
              <a:spcPct val="90000"/>
            </a:lnSpc>
            <a:spcBef>
              <a:spcPct val="0"/>
            </a:spcBef>
            <a:spcAft>
              <a:spcPct val="15000"/>
            </a:spcAft>
            <a:buChar char="•"/>
          </a:pPr>
          <a:r>
            <a:rPr lang="en-US" sz="1800" kern="1200" dirty="0">
              <a:solidFill>
                <a:schemeClr val="accent1">
                  <a:lumMod val="75000"/>
                </a:schemeClr>
              </a:solidFill>
            </a:rPr>
            <a:t>I-644 Form (if prior J1; confirmation of good  standing)</a:t>
          </a:r>
        </a:p>
        <a:p>
          <a:pPr marL="171450" lvl="1" indent="-171450" algn="l" defTabSz="800100">
            <a:lnSpc>
              <a:spcPct val="90000"/>
            </a:lnSpc>
            <a:spcBef>
              <a:spcPct val="0"/>
            </a:spcBef>
            <a:spcAft>
              <a:spcPct val="15000"/>
            </a:spcAft>
            <a:buChar char="•"/>
          </a:pPr>
          <a:r>
            <a:rPr lang="en-US" sz="1800" kern="1200" dirty="0">
              <a:solidFill>
                <a:schemeClr val="accent1">
                  <a:lumMod val="75000"/>
                </a:schemeClr>
              </a:solidFill>
            </a:rPr>
            <a:t>DS-2019 (if prior J1)</a:t>
          </a:r>
        </a:p>
        <a:p>
          <a:pPr marL="171450" lvl="1" indent="-171450" algn="l" defTabSz="800100">
            <a:lnSpc>
              <a:spcPct val="90000"/>
            </a:lnSpc>
            <a:spcBef>
              <a:spcPct val="0"/>
            </a:spcBef>
            <a:spcAft>
              <a:spcPct val="15000"/>
            </a:spcAft>
            <a:buChar char="•"/>
          </a:pPr>
          <a:r>
            <a:rPr lang="en-US" sz="1800" kern="1200" dirty="0">
              <a:solidFill>
                <a:schemeClr val="accent1">
                  <a:lumMod val="75000"/>
                </a:schemeClr>
              </a:solidFill>
            </a:rPr>
            <a:t>Statement of Need Letter (new/hires and BIDMC program transfers)</a:t>
          </a:r>
        </a:p>
        <a:p>
          <a:pPr marL="171450" lvl="1" indent="-171450" algn="l" defTabSz="800100">
            <a:lnSpc>
              <a:spcPct val="90000"/>
            </a:lnSpc>
            <a:spcBef>
              <a:spcPct val="0"/>
            </a:spcBef>
            <a:spcAft>
              <a:spcPct val="15000"/>
            </a:spcAft>
            <a:buChar char="•"/>
          </a:pPr>
          <a:r>
            <a:rPr lang="en-US" sz="1800" kern="1200" dirty="0">
              <a:solidFill>
                <a:schemeClr val="accent1">
                  <a:lumMod val="75000"/>
                </a:schemeClr>
              </a:solidFill>
            </a:rPr>
            <a:t>Additional documentation may be needed depending on case specifics</a:t>
          </a:r>
        </a:p>
      </dsp:txBody>
      <dsp:txXfrm>
        <a:off x="53" y="780288"/>
        <a:ext cx="5128613" cy="2856515"/>
      </dsp:txXfrm>
    </dsp:sp>
    <dsp:sp modelId="{F4DF8642-1255-4CE7-873C-5C309E7301EE}">
      <dsp:nvSpPr>
        <dsp:cNvPr id="0" name=""/>
        <dsp:cNvSpPr/>
      </dsp:nvSpPr>
      <dsp:spPr>
        <a:xfrm>
          <a:off x="5846672" y="30144"/>
          <a:ext cx="5128613" cy="7200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121920" rIns="213360" bIns="121920" numCol="1" spcCol="1270" anchor="ctr" anchorCtr="0">
          <a:noAutofit/>
        </a:bodyPr>
        <a:lstStyle/>
        <a:p>
          <a:pPr marL="0" lvl="0" indent="0" algn="ctr" defTabSz="1333500">
            <a:lnSpc>
              <a:spcPct val="90000"/>
            </a:lnSpc>
            <a:spcBef>
              <a:spcPct val="0"/>
            </a:spcBef>
            <a:spcAft>
              <a:spcPct val="35000"/>
            </a:spcAft>
            <a:buNone/>
          </a:pPr>
          <a:r>
            <a:rPr lang="en-US" sz="3000" kern="1200" dirty="0"/>
            <a:t>H1B Required Info (PC)</a:t>
          </a:r>
        </a:p>
      </dsp:txBody>
      <dsp:txXfrm>
        <a:off x="5846672" y="30144"/>
        <a:ext cx="5128613" cy="720000"/>
      </dsp:txXfrm>
    </dsp:sp>
    <dsp:sp modelId="{4997358D-C188-414B-836B-66D3BBE8CD4C}">
      <dsp:nvSpPr>
        <dsp:cNvPr id="0" name=""/>
        <dsp:cNvSpPr/>
      </dsp:nvSpPr>
      <dsp:spPr>
        <a:xfrm>
          <a:off x="5846672" y="750144"/>
          <a:ext cx="5128613" cy="285651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en-US" sz="1800" kern="1200" dirty="0">
              <a:solidFill>
                <a:schemeClr val="accent1">
                  <a:lumMod val="75000"/>
                </a:schemeClr>
              </a:solidFill>
            </a:rPr>
            <a:t>Confirmation of Step III results</a:t>
          </a:r>
        </a:p>
        <a:p>
          <a:pPr marL="171450" lvl="1" indent="-171450" algn="l" defTabSz="800100">
            <a:lnSpc>
              <a:spcPct val="90000"/>
            </a:lnSpc>
            <a:spcBef>
              <a:spcPct val="0"/>
            </a:spcBef>
            <a:spcAft>
              <a:spcPct val="15000"/>
            </a:spcAft>
            <a:buChar char="•"/>
          </a:pPr>
          <a:r>
            <a:rPr lang="en-US" sz="1800" kern="1200" dirty="0">
              <a:solidFill>
                <a:schemeClr val="accent1">
                  <a:lumMod val="75000"/>
                </a:schemeClr>
              </a:solidFill>
            </a:rPr>
            <a:t>Prior visa status (J1research, H1b, etc.) with expiration date</a:t>
          </a:r>
        </a:p>
        <a:p>
          <a:pPr marL="171450" lvl="1" indent="-171450" algn="l" defTabSz="800100">
            <a:lnSpc>
              <a:spcPct val="90000"/>
            </a:lnSpc>
            <a:spcBef>
              <a:spcPct val="0"/>
            </a:spcBef>
            <a:spcAft>
              <a:spcPct val="15000"/>
            </a:spcAft>
            <a:buChar char="•"/>
          </a:pPr>
          <a:r>
            <a:rPr lang="en-US" sz="1800" kern="1200" dirty="0">
              <a:solidFill>
                <a:schemeClr val="accent1">
                  <a:lumMod val="75000"/>
                </a:schemeClr>
              </a:solidFill>
            </a:rPr>
            <a:t>Sending country</a:t>
          </a:r>
        </a:p>
        <a:p>
          <a:pPr marL="171450" lvl="1" indent="-171450" algn="l" defTabSz="800100">
            <a:lnSpc>
              <a:spcPct val="90000"/>
            </a:lnSpc>
            <a:spcBef>
              <a:spcPct val="0"/>
            </a:spcBef>
            <a:spcAft>
              <a:spcPct val="15000"/>
            </a:spcAft>
            <a:buChar char="•"/>
          </a:pPr>
          <a:r>
            <a:rPr lang="en-US" sz="1800" kern="1200" dirty="0">
              <a:solidFill>
                <a:schemeClr val="accent1">
                  <a:lumMod val="75000"/>
                </a:schemeClr>
              </a:solidFill>
            </a:rPr>
            <a:t>Confirmed salary &amp; PGY level</a:t>
          </a:r>
        </a:p>
        <a:p>
          <a:pPr marL="171450" lvl="1" indent="-171450" algn="l" defTabSz="800100">
            <a:lnSpc>
              <a:spcPct val="90000"/>
            </a:lnSpc>
            <a:spcBef>
              <a:spcPct val="0"/>
            </a:spcBef>
            <a:spcAft>
              <a:spcPct val="15000"/>
            </a:spcAft>
            <a:buChar char="•"/>
          </a:pPr>
          <a:r>
            <a:rPr lang="en-US" sz="1800" kern="1200" dirty="0">
              <a:solidFill>
                <a:schemeClr val="accent1">
                  <a:lumMod val="75000"/>
                </a:schemeClr>
              </a:solidFill>
            </a:rPr>
            <a:t>Program cost center information (for premium processing) </a:t>
          </a:r>
        </a:p>
        <a:p>
          <a:pPr marL="171450" lvl="1" indent="-171450" algn="l" defTabSz="800100">
            <a:lnSpc>
              <a:spcPct val="90000"/>
            </a:lnSpc>
            <a:spcBef>
              <a:spcPct val="0"/>
            </a:spcBef>
            <a:spcAft>
              <a:spcPct val="15000"/>
            </a:spcAft>
            <a:buChar char="•"/>
          </a:pPr>
          <a:r>
            <a:rPr lang="en-US" sz="1800" kern="1200" dirty="0">
              <a:solidFill>
                <a:schemeClr val="accent1">
                  <a:lumMod val="75000"/>
                </a:schemeClr>
              </a:solidFill>
            </a:rPr>
            <a:t>Confirmation of ALL work sites</a:t>
          </a:r>
        </a:p>
        <a:p>
          <a:pPr marL="171450" lvl="1" indent="-171450" algn="l" defTabSz="800100">
            <a:lnSpc>
              <a:spcPct val="90000"/>
            </a:lnSpc>
            <a:spcBef>
              <a:spcPct val="0"/>
            </a:spcBef>
            <a:spcAft>
              <a:spcPct val="15000"/>
            </a:spcAft>
            <a:buChar char="•"/>
          </a:pPr>
          <a:r>
            <a:rPr lang="en-US" sz="1800" kern="1200" dirty="0">
              <a:solidFill>
                <a:schemeClr val="accent1">
                  <a:lumMod val="75000"/>
                </a:schemeClr>
              </a:solidFill>
            </a:rPr>
            <a:t>Program description (if not already on file or to reflect changes)</a:t>
          </a:r>
        </a:p>
      </dsp:txBody>
      <dsp:txXfrm>
        <a:off x="5846672" y="750144"/>
        <a:ext cx="5128613" cy="2856515"/>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0520"/>
          </a:xfrm>
          <a:prstGeom prst="rect">
            <a:avLst/>
          </a:prstGeom>
        </p:spPr>
        <p:txBody>
          <a:bodyPr vert="horz" lIns="93150" tIns="46576" rIns="93150" bIns="46576" rtlCol="0"/>
          <a:lstStyle>
            <a:lvl1pPr algn="l">
              <a:defRPr sz="1200"/>
            </a:lvl1pPr>
          </a:lstStyle>
          <a:p>
            <a:endParaRPr lang="en-US" dirty="0">
              <a:latin typeface="Arial" panose="020B0604020202020204" pitchFamily="34" charset="0"/>
            </a:endParaRPr>
          </a:p>
        </p:txBody>
      </p:sp>
      <p:sp>
        <p:nvSpPr>
          <p:cNvPr id="3" name="Date Placeholder 2"/>
          <p:cNvSpPr>
            <a:spLocks noGrp="1"/>
          </p:cNvSpPr>
          <p:nvPr>
            <p:ph type="dt" sz="quarter" idx="1"/>
          </p:nvPr>
        </p:nvSpPr>
        <p:spPr>
          <a:xfrm>
            <a:off x="5265809" y="0"/>
            <a:ext cx="4028440" cy="350520"/>
          </a:xfrm>
          <a:prstGeom prst="rect">
            <a:avLst/>
          </a:prstGeom>
        </p:spPr>
        <p:txBody>
          <a:bodyPr vert="horz" lIns="93150" tIns="46576" rIns="93150" bIns="46576" rtlCol="0"/>
          <a:lstStyle>
            <a:lvl1pPr algn="r">
              <a:defRPr sz="1200"/>
            </a:lvl1pPr>
          </a:lstStyle>
          <a:p>
            <a:fld id="{4AFD0EF0-C3EC-4C12-BD27-260DE6CA8033}" type="datetimeFigureOut">
              <a:rPr lang="en-US" smtClean="0">
                <a:latin typeface="Arial" panose="020B0604020202020204" pitchFamily="34" charset="0"/>
              </a:rPr>
              <a:t>8/10/2026</a:t>
            </a:fld>
            <a:endParaRPr lang="en-US" dirty="0">
              <a:latin typeface="Arial" panose="020B0604020202020204" pitchFamily="34" charset="0"/>
            </a:endParaRPr>
          </a:p>
        </p:txBody>
      </p:sp>
      <p:sp>
        <p:nvSpPr>
          <p:cNvPr id="4" name="Footer Placeholder 3"/>
          <p:cNvSpPr>
            <a:spLocks noGrp="1"/>
          </p:cNvSpPr>
          <p:nvPr>
            <p:ph type="ftr" sz="quarter" idx="2"/>
          </p:nvPr>
        </p:nvSpPr>
        <p:spPr>
          <a:xfrm>
            <a:off x="0" y="6658664"/>
            <a:ext cx="4028440" cy="350520"/>
          </a:xfrm>
          <a:prstGeom prst="rect">
            <a:avLst/>
          </a:prstGeom>
        </p:spPr>
        <p:txBody>
          <a:bodyPr vert="horz" lIns="93150" tIns="46576" rIns="93150" bIns="46576" rtlCol="0" anchor="b"/>
          <a:lstStyle>
            <a:lvl1pPr algn="l">
              <a:defRPr sz="1200"/>
            </a:lvl1pPr>
          </a:lstStyle>
          <a:p>
            <a:endParaRPr lang="en-US" dirty="0">
              <a:latin typeface="Arial" panose="020B0604020202020204" pitchFamily="34" charset="0"/>
            </a:endParaRPr>
          </a:p>
        </p:txBody>
      </p:sp>
      <p:sp>
        <p:nvSpPr>
          <p:cNvPr id="5" name="Slide Number Placeholder 4"/>
          <p:cNvSpPr>
            <a:spLocks noGrp="1"/>
          </p:cNvSpPr>
          <p:nvPr>
            <p:ph type="sldNum" sz="quarter" idx="3"/>
          </p:nvPr>
        </p:nvSpPr>
        <p:spPr>
          <a:xfrm>
            <a:off x="5265809" y="6658664"/>
            <a:ext cx="4028440" cy="350520"/>
          </a:xfrm>
          <a:prstGeom prst="rect">
            <a:avLst/>
          </a:prstGeom>
        </p:spPr>
        <p:txBody>
          <a:bodyPr vert="horz" lIns="93150" tIns="46576" rIns="93150" bIns="46576" rtlCol="0" anchor="b"/>
          <a:lstStyle>
            <a:lvl1pPr algn="r">
              <a:defRPr sz="1200"/>
            </a:lvl1pPr>
          </a:lstStyle>
          <a:p>
            <a:fld id="{E3A63F74-55D0-4361-B1E6-EF7EBD102E4D}" type="slidenum">
              <a:rPr lang="en-US" smtClean="0">
                <a:latin typeface="Arial" panose="020B0604020202020204" pitchFamily="34" charset="0"/>
              </a:rPr>
              <a:t>‹#›</a:t>
            </a:fld>
            <a:endParaRPr lang="en-US" dirty="0">
              <a:latin typeface="Arial" panose="020B0604020202020204" pitchFamily="34" charset="0"/>
            </a:endParaRPr>
          </a:p>
        </p:txBody>
      </p:sp>
    </p:spTree>
    <p:extLst>
      <p:ext uri="{BB962C8B-B14F-4D97-AF65-F5344CB8AC3E}">
        <p14:creationId xmlns:p14="http://schemas.microsoft.com/office/powerpoint/2010/main" val="13306897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0520"/>
          </a:xfrm>
          <a:prstGeom prst="rect">
            <a:avLst/>
          </a:prstGeom>
        </p:spPr>
        <p:txBody>
          <a:bodyPr vert="horz" lIns="93150" tIns="46576" rIns="93150" bIns="46576" rtlCol="0"/>
          <a:lstStyle>
            <a:lvl1pPr algn="l">
              <a:defRPr sz="120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5265809" y="0"/>
            <a:ext cx="4028440" cy="350520"/>
          </a:xfrm>
          <a:prstGeom prst="rect">
            <a:avLst/>
          </a:prstGeom>
        </p:spPr>
        <p:txBody>
          <a:bodyPr vert="horz" lIns="93150" tIns="46576" rIns="93150" bIns="46576" rtlCol="0"/>
          <a:lstStyle>
            <a:lvl1pPr algn="r">
              <a:defRPr sz="1200">
                <a:latin typeface="Arial" panose="020B0604020202020204" pitchFamily="34" charset="0"/>
              </a:defRPr>
            </a:lvl1pPr>
          </a:lstStyle>
          <a:p>
            <a:fld id="{A491F0CB-68E5-439E-997F-E7D875EB3709}" type="datetimeFigureOut">
              <a:rPr lang="en-US" smtClean="0"/>
              <a:pPr/>
              <a:t>8/10/2026</a:t>
            </a:fld>
            <a:endParaRPr lang="en-US" dirty="0"/>
          </a:p>
        </p:txBody>
      </p:sp>
      <p:sp>
        <p:nvSpPr>
          <p:cNvPr id="4" name="Slide Image Placeholder 3"/>
          <p:cNvSpPr>
            <a:spLocks noGrp="1" noRot="1" noChangeAspect="1"/>
          </p:cNvSpPr>
          <p:nvPr>
            <p:ph type="sldImg" idx="2"/>
          </p:nvPr>
        </p:nvSpPr>
        <p:spPr>
          <a:xfrm>
            <a:off x="2311400" y="525463"/>
            <a:ext cx="4673600" cy="2628900"/>
          </a:xfrm>
          <a:prstGeom prst="rect">
            <a:avLst/>
          </a:prstGeom>
          <a:noFill/>
          <a:ln w="12700">
            <a:solidFill>
              <a:prstClr val="black"/>
            </a:solidFill>
          </a:ln>
        </p:spPr>
        <p:txBody>
          <a:bodyPr vert="horz" lIns="93150" tIns="46576" rIns="93150" bIns="46576" rtlCol="0" anchor="ctr"/>
          <a:lstStyle/>
          <a:p>
            <a:endParaRPr lang="en-US" dirty="0"/>
          </a:p>
        </p:txBody>
      </p:sp>
      <p:sp>
        <p:nvSpPr>
          <p:cNvPr id="5" name="Notes Placeholder 4"/>
          <p:cNvSpPr>
            <a:spLocks noGrp="1"/>
          </p:cNvSpPr>
          <p:nvPr>
            <p:ph type="body" sz="quarter" idx="3"/>
          </p:nvPr>
        </p:nvSpPr>
        <p:spPr>
          <a:xfrm>
            <a:off x="929640" y="3329940"/>
            <a:ext cx="7437120" cy="3154680"/>
          </a:xfrm>
          <a:prstGeom prst="rect">
            <a:avLst/>
          </a:prstGeom>
        </p:spPr>
        <p:txBody>
          <a:bodyPr vert="horz" lIns="93150" tIns="46576" rIns="93150" bIns="46576"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6658664"/>
            <a:ext cx="4028440" cy="350520"/>
          </a:xfrm>
          <a:prstGeom prst="rect">
            <a:avLst/>
          </a:prstGeom>
        </p:spPr>
        <p:txBody>
          <a:bodyPr vert="horz" lIns="93150" tIns="46576" rIns="93150" bIns="46576" rtlCol="0" anchor="b"/>
          <a:lstStyle>
            <a:lvl1pPr algn="l">
              <a:defRPr sz="120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5265809" y="6658664"/>
            <a:ext cx="4028440" cy="350520"/>
          </a:xfrm>
          <a:prstGeom prst="rect">
            <a:avLst/>
          </a:prstGeom>
        </p:spPr>
        <p:txBody>
          <a:bodyPr vert="horz" lIns="93150" tIns="46576" rIns="93150" bIns="46576" rtlCol="0" anchor="b"/>
          <a:lstStyle>
            <a:lvl1pPr algn="r">
              <a:defRPr sz="1200">
                <a:latin typeface="Arial" panose="020B0604020202020204" pitchFamily="34" charset="0"/>
              </a:defRPr>
            </a:lvl1pPr>
          </a:lstStyle>
          <a:p>
            <a:fld id="{126698E7-35B6-43D1-BFBF-B9A7AF3A0177}" type="slidenum">
              <a:rPr lang="en-US" smtClean="0"/>
              <a:pPr/>
              <a:t>‹#›</a:t>
            </a:fld>
            <a:endParaRPr lang="en-US" dirty="0"/>
          </a:p>
        </p:txBody>
      </p:sp>
    </p:spTree>
    <p:extLst>
      <p:ext uri="{BB962C8B-B14F-4D97-AF65-F5344CB8AC3E}">
        <p14:creationId xmlns:p14="http://schemas.microsoft.com/office/powerpoint/2010/main" val="25986301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Cultural exchange/”mutual enrichment” program. Minimal institutional fees. </a:t>
            </a:r>
          </a:p>
        </p:txBody>
      </p:sp>
      <p:sp>
        <p:nvSpPr>
          <p:cNvPr id="4" name="Slide Number Placeholder 3"/>
          <p:cNvSpPr>
            <a:spLocks noGrp="1"/>
          </p:cNvSpPr>
          <p:nvPr>
            <p:ph type="sldNum" sz="quarter" idx="5"/>
          </p:nvPr>
        </p:nvSpPr>
        <p:spPr/>
        <p:txBody>
          <a:bodyPr/>
          <a:lstStyle/>
          <a:p>
            <a:fld id="{126698E7-35B6-43D1-BFBF-B9A7AF3A0177}" type="slidenum">
              <a:rPr lang="en-US" smtClean="0"/>
              <a:pPr/>
              <a:t>2</a:t>
            </a:fld>
            <a:endParaRPr lang="en-US" dirty="0"/>
          </a:p>
        </p:txBody>
      </p:sp>
    </p:spTree>
    <p:extLst>
      <p:ext uri="{BB962C8B-B14F-4D97-AF65-F5344CB8AC3E}">
        <p14:creationId xmlns:p14="http://schemas.microsoft.com/office/powerpoint/2010/main" val="35242979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H1B yearly extensions while perm case is “filed and pending”. RE O1 &gt; compares to people with 30+ years experience. Not appropriate in general for trainee. </a:t>
            </a:r>
          </a:p>
        </p:txBody>
      </p:sp>
      <p:sp>
        <p:nvSpPr>
          <p:cNvPr id="4" name="Slide Number Placeholder 3"/>
          <p:cNvSpPr>
            <a:spLocks noGrp="1"/>
          </p:cNvSpPr>
          <p:nvPr>
            <p:ph type="sldNum" sz="quarter" idx="5"/>
          </p:nvPr>
        </p:nvSpPr>
        <p:spPr/>
        <p:txBody>
          <a:bodyPr/>
          <a:lstStyle/>
          <a:p>
            <a:fld id="{126698E7-35B6-43D1-BFBF-B9A7AF3A0177}" type="slidenum">
              <a:rPr lang="en-US" smtClean="0"/>
              <a:pPr/>
              <a:t>3</a:t>
            </a:fld>
            <a:endParaRPr lang="en-US" dirty="0"/>
          </a:p>
        </p:txBody>
      </p:sp>
    </p:spTree>
    <p:extLst>
      <p:ext uri="{BB962C8B-B14F-4D97-AF65-F5344CB8AC3E}">
        <p14:creationId xmlns:p14="http://schemas.microsoft.com/office/powerpoint/2010/main" val="15801498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DACA = lots of uncertainty. Disclosure of type of EAD is not required.  </a:t>
            </a:r>
          </a:p>
        </p:txBody>
      </p:sp>
      <p:sp>
        <p:nvSpPr>
          <p:cNvPr id="4" name="Slide Number Placeholder 3"/>
          <p:cNvSpPr>
            <a:spLocks noGrp="1"/>
          </p:cNvSpPr>
          <p:nvPr>
            <p:ph type="sldNum" sz="quarter" idx="5"/>
          </p:nvPr>
        </p:nvSpPr>
        <p:spPr/>
        <p:txBody>
          <a:bodyPr/>
          <a:lstStyle/>
          <a:p>
            <a:fld id="{126698E7-35B6-43D1-BFBF-B9A7AF3A0177}" type="slidenum">
              <a:rPr lang="en-US" smtClean="0"/>
              <a:pPr/>
              <a:t>4</a:t>
            </a:fld>
            <a:endParaRPr lang="en-US" dirty="0"/>
          </a:p>
        </p:txBody>
      </p:sp>
    </p:spTree>
    <p:extLst>
      <p:ext uri="{BB962C8B-B14F-4D97-AF65-F5344CB8AC3E}">
        <p14:creationId xmlns:p14="http://schemas.microsoft.com/office/powerpoint/2010/main" val="4124725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26698E7-35B6-43D1-BFBF-B9A7AF3A0177}" type="slidenum">
              <a:rPr lang="en-US" smtClean="0"/>
              <a:pPr/>
              <a:t>5</a:t>
            </a:fld>
            <a:endParaRPr lang="en-US" dirty="0"/>
          </a:p>
        </p:txBody>
      </p:sp>
    </p:spTree>
    <p:extLst>
      <p:ext uri="{BB962C8B-B14F-4D97-AF65-F5344CB8AC3E}">
        <p14:creationId xmlns:p14="http://schemas.microsoft.com/office/powerpoint/2010/main" val="41289757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Acceptance under oath. VA could qualify as IGA, “extreme hardship”, Conrad = prioritization for primary care (30 cases per year/state)</a:t>
            </a:r>
          </a:p>
        </p:txBody>
      </p:sp>
      <p:sp>
        <p:nvSpPr>
          <p:cNvPr id="4" name="Slide Number Placeholder 3"/>
          <p:cNvSpPr>
            <a:spLocks noGrp="1"/>
          </p:cNvSpPr>
          <p:nvPr>
            <p:ph type="sldNum" sz="quarter" idx="5"/>
          </p:nvPr>
        </p:nvSpPr>
        <p:spPr/>
        <p:txBody>
          <a:bodyPr/>
          <a:lstStyle/>
          <a:p>
            <a:fld id="{126698E7-35B6-43D1-BFBF-B9A7AF3A0177}" type="slidenum">
              <a:rPr lang="en-US" smtClean="0"/>
              <a:pPr/>
              <a:t>7</a:t>
            </a:fld>
            <a:endParaRPr lang="en-US" dirty="0"/>
          </a:p>
        </p:txBody>
      </p:sp>
    </p:spTree>
    <p:extLst>
      <p:ext uri="{BB962C8B-B14F-4D97-AF65-F5344CB8AC3E}">
        <p14:creationId xmlns:p14="http://schemas.microsoft.com/office/powerpoint/2010/main" val="3678671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J1s ONLY need DS-2019  &amp; passport</a:t>
            </a:r>
          </a:p>
        </p:txBody>
      </p:sp>
      <p:sp>
        <p:nvSpPr>
          <p:cNvPr id="4" name="Slide Number Placeholder 3"/>
          <p:cNvSpPr>
            <a:spLocks noGrp="1"/>
          </p:cNvSpPr>
          <p:nvPr>
            <p:ph type="sldNum" sz="quarter" idx="5"/>
          </p:nvPr>
        </p:nvSpPr>
        <p:spPr/>
        <p:txBody>
          <a:bodyPr/>
          <a:lstStyle/>
          <a:p>
            <a:fld id="{126698E7-35B6-43D1-BFBF-B9A7AF3A0177}" type="slidenum">
              <a:rPr lang="en-US" smtClean="0"/>
              <a:pPr/>
              <a:t>12</a:t>
            </a:fld>
            <a:endParaRPr lang="en-US" dirty="0"/>
          </a:p>
        </p:txBody>
      </p:sp>
    </p:spTree>
    <p:extLst>
      <p:ext uri="{BB962C8B-B14F-4D97-AF65-F5344CB8AC3E}">
        <p14:creationId xmlns:p14="http://schemas.microsoft.com/office/powerpoint/2010/main" val="20760792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two separate processes?</a:t>
            </a:r>
          </a:p>
        </p:txBody>
      </p:sp>
      <p:sp>
        <p:nvSpPr>
          <p:cNvPr id="4" name="Slide Number Placeholder 3"/>
          <p:cNvSpPr>
            <a:spLocks noGrp="1"/>
          </p:cNvSpPr>
          <p:nvPr>
            <p:ph type="sldNum" sz="quarter" idx="5"/>
          </p:nvPr>
        </p:nvSpPr>
        <p:spPr/>
        <p:txBody>
          <a:bodyPr/>
          <a:lstStyle/>
          <a:p>
            <a:fld id="{126698E7-35B6-43D1-BFBF-B9A7AF3A0177}" type="slidenum">
              <a:rPr lang="en-US" smtClean="0"/>
              <a:pPr/>
              <a:t>13</a:t>
            </a:fld>
            <a:endParaRPr lang="en-US" dirty="0"/>
          </a:p>
        </p:txBody>
      </p:sp>
    </p:spTree>
    <p:extLst>
      <p:ext uri="{BB962C8B-B14F-4D97-AF65-F5344CB8AC3E}">
        <p14:creationId xmlns:p14="http://schemas.microsoft.com/office/powerpoint/2010/main" val="30705383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two separate processes?</a:t>
            </a:r>
          </a:p>
        </p:txBody>
      </p:sp>
      <p:sp>
        <p:nvSpPr>
          <p:cNvPr id="4" name="Slide Number Placeholder 3"/>
          <p:cNvSpPr>
            <a:spLocks noGrp="1"/>
          </p:cNvSpPr>
          <p:nvPr>
            <p:ph type="sldNum" sz="quarter" idx="5"/>
          </p:nvPr>
        </p:nvSpPr>
        <p:spPr/>
        <p:txBody>
          <a:bodyPr/>
          <a:lstStyle/>
          <a:p>
            <a:fld id="{126698E7-35B6-43D1-BFBF-B9A7AF3A0177}" type="slidenum">
              <a:rPr lang="en-US" smtClean="0"/>
              <a:pPr/>
              <a:t>14</a:t>
            </a:fld>
            <a:endParaRPr lang="en-US" dirty="0"/>
          </a:p>
        </p:txBody>
      </p:sp>
    </p:spTree>
    <p:extLst>
      <p:ext uri="{BB962C8B-B14F-4D97-AF65-F5344CB8AC3E}">
        <p14:creationId xmlns:p14="http://schemas.microsoft.com/office/powerpoint/2010/main" val="1573415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J1s = 1 month minimum (once all documents received) – discuss importance of LCAs!</a:t>
            </a:r>
          </a:p>
        </p:txBody>
      </p:sp>
      <p:sp>
        <p:nvSpPr>
          <p:cNvPr id="4" name="Slide Number Placeholder 3"/>
          <p:cNvSpPr>
            <a:spLocks noGrp="1"/>
          </p:cNvSpPr>
          <p:nvPr>
            <p:ph type="sldNum" sz="quarter" idx="5"/>
          </p:nvPr>
        </p:nvSpPr>
        <p:spPr/>
        <p:txBody>
          <a:bodyPr/>
          <a:lstStyle/>
          <a:p>
            <a:fld id="{126698E7-35B6-43D1-BFBF-B9A7AF3A0177}" type="slidenum">
              <a:rPr lang="en-US" smtClean="0"/>
              <a:pPr/>
              <a:t>15</a:t>
            </a:fld>
            <a:endParaRPr lang="en-US" dirty="0"/>
          </a:p>
        </p:txBody>
      </p:sp>
    </p:spTree>
    <p:extLst>
      <p:ext uri="{BB962C8B-B14F-4D97-AF65-F5344CB8AC3E}">
        <p14:creationId xmlns:p14="http://schemas.microsoft.com/office/powerpoint/2010/main" val="21980919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Departments are expected to cover premium processing fees for extension filings if an emergency need arises (ex: care for a sick family member.  </a:t>
            </a:r>
          </a:p>
          <a:p>
            <a:endParaRPr lang="en-US" dirty="0"/>
          </a:p>
          <a:p>
            <a:r>
              <a:rPr lang="en-US" dirty="0"/>
              <a:t>If the candidate needs expedited adjudication of the H-1B for personal reasons for his/her benefit, then the individual has the option to pay the premium processing fee directly. </a:t>
            </a:r>
          </a:p>
        </p:txBody>
      </p:sp>
      <p:sp>
        <p:nvSpPr>
          <p:cNvPr id="4" name="Slide Number Placeholder 3"/>
          <p:cNvSpPr>
            <a:spLocks noGrp="1"/>
          </p:cNvSpPr>
          <p:nvPr>
            <p:ph type="sldNum" sz="quarter" idx="5"/>
          </p:nvPr>
        </p:nvSpPr>
        <p:spPr/>
        <p:txBody>
          <a:bodyPr/>
          <a:lstStyle/>
          <a:p>
            <a:fld id="{126698E7-35B6-43D1-BFBF-B9A7AF3A0177}" type="slidenum">
              <a:rPr lang="en-US" smtClean="0"/>
              <a:pPr/>
              <a:t>16</a:t>
            </a:fld>
            <a:endParaRPr lang="en-US" dirty="0"/>
          </a:p>
        </p:txBody>
      </p:sp>
    </p:spTree>
    <p:extLst>
      <p:ext uri="{BB962C8B-B14F-4D97-AF65-F5344CB8AC3E}">
        <p14:creationId xmlns:p14="http://schemas.microsoft.com/office/powerpoint/2010/main" val="8580379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RFE response is received premium processing resets &amp; resumes.  </a:t>
            </a:r>
          </a:p>
        </p:txBody>
      </p:sp>
      <p:sp>
        <p:nvSpPr>
          <p:cNvPr id="4" name="Slide Number Placeholder 3"/>
          <p:cNvSpPr>
            <a:spLocks noGrp="1"/>
          </p:cNvSpPr>
          <p:nvPr>
            <p:ph type="sldNum" sz="quarter" idx="5"/>
          </p:nvPr>
        </p:nvSpPr>
        <p:spPr/>
        <p:txBody>
          <a:bodyPr/>
          <a:lstStyle/>
          <a:p>
            <a:fld id="{126698E7-35B6-43D1-BFBF-B9A7AF3A0177}" type="slidenum">
              <a:rPr lang="en-US" smtClean="0"/>
              <a:pPr/>
              <a:t>17</a:t>
            </a:fld>
            <a:endParaRPr lang="en-US" dirty="0"/>
          </a:p>
        </p:txBody>
      </p:sp>
    </p:spTree>
    <p:extLst>
      <p:ext uri="{BB962C8B-B14F-4D97-AF65-F5344CB8AC3E}">
        <p14:creationId xmlns:p14="http://schemas.microsoft.com/office/powerpoint/2010/main" val="9232827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of BIDMC main match in 2026 (8% in 2025; 11% in 2024)</a:t>
            </a:r>
          </a:p>
        </p:txBody>
      </p:sp>
      <p:sp>
        <p:nvSpPr>
          <p:cNvPr id="4" name="Slide Number Placeholder 3"/>
          <p:cNvSpPr>
            <a:spLocks noGrp="1"/>
          </p:cNvSpPr>
          <p:nvPr>
            <p:ph type="sldNum" sz="quarter" idx="5"/>
          </p:nvPr>
        </p:nvSpPr>
        <p:spPr/>
        <p:txBody>
          <a:bodyPr/>
          <a:lstStyle/>
          <a:p>
            <a:fld id="{126698E7-35B6-43D1-BFBF-B9A7AF3A0177}" type="slidenum">
              <a:rPr lang="en-US" smtClean="0"/>
              <a:pPr/>
              <a:t>21</a:t>
            </a:fld>
            <a:endParaRPr lang="en-US" dirty="0"/>
          </a:p>
        </p:txBody>
      </p:sp>
    </p:spTree>
    <p:extLst>
      <p:ext uri="{BB962C8B-B14F-4D97-AF65-F5344CB8AC3E}">
        <p14:creationId xmlns:p14="http://schemas.microsoft.com/office/powerpoint/2010/main" val="10610276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Form I94 “authorized period of stay”</a:t>
            </a:r>
          </a:p>
        </p:txBody>
      </p:sp>
      <p:sp>
        <p:nvSpPr>
          <p:cNvPr id="4" name="Slide Number Placeholder 3"/>
          <p:cNvSpPr>
            <a:spLocks noGrp="1"/>
          </p:cNvSpPr>
          <p:nvPr>
            <p:ph type="sldNum" sz="quarter" idx="5"/>
          </p:nvPr>
        </p:nvSpPr>
        <p:spPr/>
        <p:txBody>
          <a:bodyPr/>
          <a:lstStyle/>
          <a:p>
            <a:fld id="{126698E7-35B6-43D1-BFBF-B9A7AF3A0177}" type="slidenum">
              <a:rPr lang="en-US" smtClean="0"/>
              <a:pPr/>
              <a:t>24</a:t>
            </a:fld>
            <a:endParaRPr lang="en-US" dirty="0"/>
          </a:p>
        </p:txBody>
      </p:sp>
    </p:spTree>
    <p:extLst>
      <p:ext uri="{BB962C8B-B14F-4D97-AF65-F5344CB8AC3E}">
        <p14:creationId xmlns:p14="http://schemas.microsoft.com/office/powerpoint/2010/main" val="6457202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jpg"/><Relationship Id="rId1" Type="http://schemas.openxmlformats.org/officeDocument/2006/relationships/slideMaster" Target="../slideMasters/slideMaster2.xml"/><Relationship Id="rId4" Type="http://schemas.openxmlformats.org/officeDocument/2006/relationships/image" Target="../media/image14.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Pattern Black">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99331" y="2317843"/>
            <a:ext cx="4655075" cy="997196"/>
          </a:xfrm>
        </p:spPr>
        <p:txBody>
          <a:bodyPr wrap="square" anchor="b" anchorCtr="0">
            <a:spAutoFit/>
          </a:bodyPr>
          <a:lstStyle>
            <a:lvl1pPr>
              <a:defRPr sz="3600">
                <a:solidFill>
                  <a:schemeClr val="tx2"/>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699331" y="3515546"/>
            <a:ext cx="4655075" cy="338554"/>
          </a:xfrm>
        </p:spPr>
        <p:txBody>
          <a:bodyPr wrap="square">
            <a:spAutoFit/>
          </a:bodyPr>
          <a:lstStyle>
            <a:lvl1pPr marL="0" indent="0" algn="l">
              <a:buNone/>
              <a:defRPr sz="2200" b="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23" name="Picture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4405" y="963778"/>
            <a:ext cx="2055322" cy="500677"/>
          </a:xfrm>
          <a:prstGeom prst="rect">
            <a:avLst/>
          </a:prstGeom>
        </p:spPr>
      </p:pic>
      <p:grpSp>
        <p:nvGrpSpPr>
          <p:cNvPr id="32" name="Group 31"/>
          <p:cNvGrpSpPr/>
          <p:nvPr userDrawn="1"/>
        </p:nvGrpSpPr>
        <p:grpSpPr>
          <a:xfrm>
            <a:off x="665377" y="5537861"/>
            <a:ext cx="4423901" cy="456933"/>
            <a:chOff x="7091159" y="5378260"/>
            <a:chExt cx="4423901" cy="456933"/>
          </a:xfrm>
        </p:grpSpPr>
        <p:sp>
          <p:nvSpPr>
            <p:cNvPr id="35" name="TextBox 34"/>
            <p:cNvSpPr txBox="1"/>
            <p:nvPr/>
          </p:nvSpPr>
          <p:spPr>
            <a:xfrm>
              <a:off x="7091159" y="5712082"/>
              <a:ext cx="4423901"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2"/>
                  </a:solidFill>
                  <a:effectLst/>
                  <a:uLnTx/>
                  <a:uFillTx/>
                  <a:latin typeface="Arial"/>
                  <a:ea typeface="+mn-ea"/>
                  <a:cs typeface="+mn-cs"/>
                </a:rPr>
                <a:t>“Seyfarth” refers to Seyfarth Shaw LLP (an Illinois limited liability partnership). </a:t>
              </a:r>
            </a:p>
          </p:txBody>
        </p:sp>
        <p:sp>
          <p:nvSpPr>
            <p:cNvPr id="34" name="TextBox 33"/>
            <p:cNvSpPr txBox="1"/>
            <p:nvPr userDrawn="1"/>
          </p:nvSpPr>
          <p:spPr>
            <a:xfrm>
              <a:off x="7091159" y="5378260"/>
              <a:ext cx="2054952" cy="228600"/>
            </a:xfrm>
            <a:prstGeom prst="rect">
              <a:avLst/>
            </a:prstGeom>
            <a:noFill/>
          </p:spPr>
          <p:txBody>
            <a:bodyPr wrap="none" lIns="0" tIns="0" rIns="0" bIns="0" rtlCol="0" anchor="b"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tx2"/>
                  </a:solidFill>
                  <a:effectLst/>
                  <a:uLnTx/>
                  <a:uFillTx/>
                  <a:latin typeface="Arial"/>
                  <a:ea typeface="+mn-ea"/>
                  <a:cs typeface="+mn-cs"/>
                </a:rPr>
                <a:t>Seyfarth Shaw LLP</a:t>
              </a:r>
            </a:p>
          </p:txBody>
        </p:sp>
      </p:grpSp>
      <p:sp>
        <p:nvSpPr>
          <p:cNvPr id="39" name="Text Placeholder 5"/>
          <p:cNvSpPr>
            <a:spLocks noGrp="1"/>
          </p:cNvSpPr>
          <p:nvPr>
            <p:ph type="body" sz="quarter" idx="11"/>
          </p:nvPr>
        </p:nvSpPr>
        <p:spPr>
          <a:xfrm>
            <a:off x="694405" y="4338357"/>
            <a:ext cx="3960813" cy="479991"/>
          </a:xfrm>
        </p:spPr>
        <p:txBody>
          <a:bodyPr>
            <a:normAutofit/>
          </a:bodyPr>
          <a:lstStyle>
            <a:lvl1pPr marL="0" indent="0">
              <a:buFontTx/>
              <a:buNone/>
              <a:defRPr sz="1800">
                <a:solidFill>
                  <a:schemeClr val="tx2"/>
                </a:solidFill>
              </a:defRPr>
            </a:lvl1pPr>
            <a:lvl2pPr marL="237744" indent="0">
              <a:buFontTx/>
              <a:buNone/>
              <a:defRPr/>
            </a:lvl2pPr>
            <a:lvl3pPr marL="455612" indent="0">
              <a:buFontTx/>
              <a:buNone/>
              <a:defRPr/>
            </a:lvl3pPr>
            <a:lvl4pPr marL="693737" indent="0">
              <a:buFontTx/>
              <a:buNone/>
              <a:defRPr/>
            </a:lvl4pPr>
            <a:lvl5pPr marL="911225" indent="0">
              <a:buFontTx/>
              <a:buNone/>
              <a:defRPr/>
            </a:lvl5pPr>
          </a:lstStyle>
          <a:p>
            <a:pPr lvl="0"/>
            <a:r>
              <a:rPr lang="en-US"/>
              <a:t>Edit Master text styles</a:t>
            </a:r>
          </a:p>
        </p:txBody>
      </p:sp>
      <p:pic>
        <p:nvPicPr>
          <p:cNvPr id="28" name="Picture 2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77970" y="1211919"/>
            <a:ext cx="6232935" cy="6225676"/>
          </a:xfrm>
          <a:prstGeom prst="rect">
            <a:avLst/>
          </a:prstGeom>
        </p:spPr>
      </p:pic>
      <p:grpSp>
        <p:nvGrpSpPr>
          <p:cNvPr id="12" name="Group 11"/>
          <p:cNvGrpSpPr/>
          <p:nvPr userDrawn="1"/>
        </p:nvGrpSpPr>
        <p:grpSpPr>
          <a:xfrm>
            <a:off x="324854" y="-84221"/>
            <a:ext cx="12921914" cy="7688179"/>
            <a:chOff x="324854" y="-84221"/>
            <a:chExt cx="12921914" cy="7688179"/>
          </a:xfrm>
        </p:grpSpPr>
        <p:sp>
          <p:nvSpPr>
            <p:cNvPr id="13" name="Rectangle 12"/>
            <p:cNvSpPr/>
            <p:nvPr userDrawn="1"/>
          </p:nvSpPr>
          <p:spPr>
            <a:xfrm>
              <a:off x="12192000" y="-84221"/>
              <a:ext cx="1054768" cy="7688179"/>
            </a:xfrm>
            <a:prstGeom prst="rect">
              <a:avLst/>
            </a:prstGeom>
            <a:solidFill>
              <a:srgbClr val="E6E6E6"/>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userDrawn="1"/>
          </p:nvSpPr>
          <p:spPr>
            <a:xfrm>
              <a:off x="324854" y="6858000"/>
              <a:ext cx="12031578" cy="745957"/>
            </a:xfrm>
            <a:prstGeom prst="rect">
              <a:avLst/>
            </a:prstGeom>
            <a:solidFill>
              <a:srgbClr val="E6E6E6"/>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 name="Footer Placeholder 3"/>
          <p:cNvSpPr>
            <a:spLocks noGrp="1"/>
          </p:cNvSpPr>
          <p:nvPr>
            <p:ph type="ftr" sz="quarter" idx="12"/>
          </p:nvPr>
        </p:nvSpPr>
        <p:spPr>
          <a:xfrm>
            <a:off x="667512" y="6016752"/>
            <a:ext cx="5486400" cy="123111"/>
          </a:xfrm>
        </p:spPr>
        <p:txBody>
          <a:bodyPr/>
          <a:lstStyle>
            <a:lvl1pPr>
              <a:defRPr sz="800">
                <a:solidFill>
                  <a:schemeClr val="tx2"/>
                </a:solidFill>
              </a:defRPr>
            </a:lvl1pPr>
          </a:lstStyle>
          <a:p>
            <a:r>
              <a:rPr lang="en-US"/>
              <a:t>©2021 Seyfarth Shaw LLP. All rights reserved. Private and Confidential (78009831)</a:t>
            </a:r>
            <a:endParaRPr lang="en-US" dirty="0"/>
          </a:p>
        </p:txBody>
      </p:sp>
    </p:spTree>
    <p:extLst>
      <p:ext uri="{BB962C8B-B14F-4D97-AF65-F5344CB8AC3E}">
        <p14:creationId xmlns:p14="http://schemas.microsoft.com/office/powerpoint/2010/main" val="27636001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le Pattern Gra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99331" y="2317843"/>
            <a:ext cx="4655075" cy="997196"/>
          </a:xfrm>
        </p:spPr>
        <p:txBody>
          <a:bodyPr wrap="square" anchor="b" anchorCtr="0">
            <a:spAutoFit/>
          </a:bodyPr>
          <a:lstStyle>
            <a:lvl1pPr>
              <a:defRPr sz="3600">
                <a:solidFill>
                  <a:schemeClr val="tx2"/>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699331" y="3515546"/>
            <a:ext cx="4655075" cy="338554"/>
          </a:xfrm>
        </p:spPr>
        <p:txBody>
          <a:bodyPr wrap="square">
            <a:spAutoFit/>
          </a:bodyPr>
          <a:lstStyle>
            <a:lvl1pPr marL="0" indent="0" algn="l">
              <a:buNone/>
              <a:defRPr sz="2200" b="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23" name="Picture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4405" y="963778"/>
            <a:ext cx="2055322" cy="500677"/>
          </a:xfrm>
          <a:prstGeom prst="rect">
            <a:avLst/>
          </a:prstGeom>
        </p:spPr>
      </p:pic>
      <p:sp>
        <p:nvSpPr>
          <p:cNvPr id="39" name="Text Placeholder 5"/>
          <p:cNvSpPr>
            <a:spLocks noGrp="1"/>
          </p:cNvSpPr>
          <p:nvPr>
            <p:ph type="body" sz="quarter" idx="11"/>
          </p:nvPr>
        </p:nvSpPr>
        <p:spPr>
          <a:xfrm>
            <a:off x="694405" y="4338357"/>
            <a:ext cx="3960813" cy="479991"/>
          </a:xfrm>
        </p:spPr>
        <p:txBody>
          <a:bodyPr>
            <a:normAutofit/>
          </a:bodyPr>
          <a:lstStyle>
            <a:lvl1pPr marL="0" indent="0">
              <a:buFontTx/>
              <a:buNone/>
              <a:defRPr sz="1800">
                <a:solidFill>
                  <a:schemeClr val="tx2"/>
                </a:solidFill>
              </a:defRPr>
            </a:lvl1pPr>
            <a:lvl2pPr marL="237744" indent="0">
              <a:buFontTx/>
              <a:buNone/>
              <a:defRPr/>
            </a:lvl2pPr>
            <a:lvl3pPr marL="455612" indent="0">
              <a:buFontTx/>
              <a:buNone/>
              <a:defRPr/>
            </a:lvl3pPr>
            <a:lvl4pPr marL="693737" indent="0">
              <a:buFontTx/>
              <a:buNone/>
              <a:defRPr/>
            </a:lvl4pPr>
            <a:lvl5pPr marL="911225" indent="0">
              <a:buFontTx/>
              <a:buNone/>
              <a:defRPr/>
            </a:lvl5pPr>
          </a:lstStyle>
          <a:p>
            <a:pPr lvl="0"/>
            <a:r>
              <a:rPr lang="en-US"/>
              <a:t>Edit Master text styles</a:t>
            </a:r>
          </a:p>
        </p:txBody>
      </p:sp>
      <p:pic>
        <p:nvPicPr>
          <p:cNvPr id="22" name="Picture 2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77970" y="1211919"/>
            <a:ext cx="6232935" cy="6225676"/>
          </a:xfrm>
          <a:prstGeom prst="rect">
            <a:avLst/>
          </a:prstGeom>
        </p:spPr>
      </p:pic>
      <p:grpSp>
        <p:nvGrpSpPr>
          <p:cNvPr id="12" name="Group 11"/>
          <p:cNvGrpSpPr/>
          <p:nvPr userDrawn="1"/>
        </p:nvGrpSpPr>
        <p:grpSpPr>
          <a:xfrm>
            <a:off x="665377" y="5537861"/>
            <a:ext cx="4423901" cy="456933"/>
            <a:chOff x="7091159" y="5378260"/>
            <a:chExt cx="4423901" cy="456933"/>
          </a:xfrm>
        </p:grpSpPr>
        <p:sp>
          <p:nvSpPr>
            <p:cNvPr id="15" name="TextBox 14"/>
            <p:cNvSpPr txBox="1"/>
            <p:nvPr/>
          </p:nvSpPr>
          <p:spPr>
            <a:xfrm>
              <a:off x="7091159" y="5712082"/>
              <a:ext cx="4423901"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2"/>
                  </a:solidFill>
                  <a:effectLst/>
                  <a:uLnTx/>
                  <a:uFillTx/>
                  <a:latin typeface="Arial"/>
                  <a:ea typeface="+mn-ea"/>
                  <a:cs typeface="+mn-cs"/>
                </a:rPr>
                <a:t>“Seyfarth” refers to Seyfarth Shaw LLP (an Illinois limited liability partnership). </a:t>
              </a:r>
            </a:p>
          </p:txBody>
        </p:sp>
        <p:sp>
          <p:nvSpPr>
            <p:cNvPr id="14" name="TextBox 13"/>
            <p:cNvSpPr txBox="1"/>
            <p:nvPr userDrawn="1"/>
          </p:nvSpPr>
          <p:spPr>
            <a:xfrm>
              <a:off x="7091159" y="5378260"/>
              <a:ext cx="2054952" cy="228600"/>
            </a:xfrm>
            <a:prstGeom prst="rect">
              <a:avLst/>
            </a:prstGeom>
            <a:noFill/>
          </p:spPr>
          <p:txBody>
            <a:bodyPr wrap="none" lIns="0" tIns="0" rIns="0" bIns="0" rtlCol="0" anchor="b"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tx2"/>
                  </a:solidFill>
                  <a:effectLst/>
                  <a:uLnTx/>
                  <a:uFillTx/>
                  <a:latin typeface="Arial"/>
                  <a:ea typeface="+mn-ea"/>
                  <a:cs typeface="+mn-cs"/>
                </a:rPr>
                <a:t>Seyfarth Shaw LLP</a:t>
              </a:r>
            </a:p>
          </p:txBody>
        </p:sp>
      </p:grpSp>
      <p:grpSp>
        <p:nvGrpSpPr>
          <p:cNvPr id="17" name="Group 16"/>
          <p:cNvGrpSpPr/>
          <p:nvPr userDrawn="1"/>
        </p:nvGrpSpPr>
        <p:grpSpPr>
          <a:xfrm>
            <a:off x="324854" y="-84221"/>
            <a:ext cx="12921914" cy="7688179"/>
            <a:chOff x="324854" y="-84221"/>
            <a:chExt cx="12921914" cy="7688179"/>
          </a:xfrm>
        </p:grpSpPr>
        <p:sp>
          <p:nvSpPr>
            <p:cNvPr id="18" name="Rectangle 17"/>
            <p:cNvSpPr/>
            <p:nvPr userDrawn="1"/>
          </p:nvSpPr>
          <p:spPr>
            <a:xfrm>
              <a:off x="12192000" y="-84221"/>
              <a:ext cx="1054768" cy="7688179"/>
            </a:xfrm>
            <a:prstGeom prst="rect">
              <a:avLst/>
            </a:prstGeom>
            <a:solidFill>
              <a:srgbClr val="E6E6E6"/>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userDrawn="1"/>
          </p:nvSpPr>
          <p:spPr>
            <a:xfrm>
              <a:off x="324854" y="6858000"/>
              <a:ext cx="12031578" cy="745957"/>
            </a:xfrm>
            <a:prstGeom prst="rect">
              <a:avLst/>
            </a:prstGeom>
            <a:solidFill>
              <a:srgbClr val="E6E6E6"/>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 name="Footer Placeholder 3"/>
          <p:cNvSpPr>
            <a:spLocks noGrp="1"/>
          </p:cNvSpPr>
          <p:nvPr>
            <p:ph type="ftr" sz="quarter" idx="12"/>
          </p:nvPr>
        </p:nvSpPr>
        <p:spPr>
          <a:xfrm>
            <a:off x="667512" y="6016752"/>
            <a:ext cx="5486400" cy="123111"/>
          </a:xfrm>
        </p:spPr>
        <p:txBody>
          <a:bodyPr/>
          <a:lstStyle>
            <a:lvl1pPr>
              <a:defRPr sz="800">
                <a:solidFill>
                  <a:schemeClr val="tx2"/>
                </a:solidFill>
              </a:defRPr>
            </a:lvl1pPr>
          </a:lstStyle>
          <a:p>
            <a:r>
              <a:rPr lang="en-US"/>
              <a:t>©2021 Seyfarth Shaw LLP. All rights reserved. Private and Confidential (78009831)</a:t>
            </a:r>
            <a:endParaRPr lang="en-US" dirty="0"/>
          </a:p>
        </p:txBody>
      </p:sp>
    </p:spTree>
    <p:extLst>
      <p:ext uri="{BB962C8B-B14F-4D97-AF65-F5344CB8AC3E}">
        <p14:creationId xmlns:p14="http://schemas.microsoft.com/office/powerpoint/2010/main" val="3293947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le Pattern Whit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99331" y="2317843"/>
            <a:ext cx="4655075" cy="997196"/>
          </a:xfrm>
        </p:spPr>
        <p:txBody>
          <a:bodyPr wrap="square" anchor="b" anchorCtr="0">
            <a:spAutoFit/>
          </a:bodyPr>
          <a:lstStyle>
            <a:lvl1pPr>
              <a:defRPr sz="3600">
                <a:solidFill>
                  <a:schemeClr val="bg2"/>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699331" y="3515546"/>
            <a:ext cx="4655075" cy="338554"/>
          </a:xfrm>
        </p:spPr>
        <p:txBody>
          <a:bodyPr wrap="square">
            <a:spAutoFit/>
          </a:bodyPr>
          <a:lstStyle>
            <a:lvl1pPr marL="0" indent="0" algn="l">
              <a:buNone/>
              <a:defRPr sz="2200" b="0">
                <a:solidFill>
                  <a:schemeClr val="bg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39" name="Text Placeholder 5"/>
          <p:cNvSpPr>
            <a:spLocks noGrp="1"/>
          </p:cNvSpPr>
          <p:nvPr>
            <p:ph type="body" sz="quarter" idx="11"/>
          </p:nvPr>
        </p:nvSpPr>
        <p:spPr>
          <a:xfrm>
            <a:off x="694405" y="4338357"/>
            <a:ext cx="3960813" cy="479991"/>
          </a:xfrm>
        </p:spPr>
        <p:txBody>
          <a:bodyPr>
            <a:normAutofit/>
          </a:bodyPr>
          <a:lstStyle>
            <a:lvl1pPr marL="0" indent="0">
              <a:buFontTx/>
              <a:buNone/>
              <a:defRPr sz="1800">
                <a:solidFill>
                  <a:schemeClr val="bg2"/>
                </a:solidFill>
              </a:defRPr>
            </a:lvl1pPr>
            <a:lvl2pPr marL="237744" indent="0">
              <a:buFontTx/>
              <a:buNone/>
              <a:defRPr/>
            </a:lvl2pPr>
            <a:lvl3pPr marL="455612" indent="0">
              <a:buFontTx/>
              <a:buNone/>
              <a:defRPr/>
            </a:lvl3pPr>
            <a:lvl4pPr marL="693737" indent="0">
              <a:buFontTx/>
              <a:buNone/>
              <a:defRPr/>
            </a:lvl4pPr>
            <a:lvl5pPr marL="911225" indent="0">
              <a:buFontTx/>
              <a:buNone/>
              <a:defRPr/>
            </a:lvl5pPr>
          </a:lstStyle>
          <a:p>
            <a:pPr lvl="0"/>
            <a:r>
              <a:rPr lang="en-US"/>
              <a:t>Edit Master text styles</a:t>
            </a:r>
          </a:p>
        </p:txBody>
      </p:sp>
      <p:grpSp>
        <p:nvGrpSpPr>
          <p:cNvPr id="26" name="Group 25"/>
          <p:cNvGrpSpPr/>
          <p:nvPr userDrawn="1"/>
        </p:nvGrpSpPr>
        <p:grpSpPr>
          <a:xfrm>
            <a:off x="665377" y="5537861"/>
            <a:ext cx="4423901" cy="456933"/>
            <a:chOff x="7091159" y="5378260"/>
            <a:chExt cx="4423901" cy="456933"/>
          </a:xfrm>
        </p:grpSpPr>
        <p:sp>
          <p:nvSpPr>
            <p:cNvPr id="29" name="TextBox 28"/>
            <p:cNvSpPr txBox="1"/>
            <p:nvPr/>
          </p:nvSpPr>
          <p:spPr>
            <a:xfrm>
              <a:off x="7091159" y="5712082"/>
              <a:ext cx="4423901"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bg2"/>
                  </a:solidFill>
                  <a:effectLst/>
                  <a:uLnTx/>
                  <a:uFillTx/>
                  <a:latin typeface="Arial"/>
                  <a:ea typeface="+mn-ea"/>
                  <a:cs typeface="+mn-cs"/>
                </a:rPr>
                <a:t>“Seyfarth Shaw” refers to Seyfarth Shaw LLP (an Illinois limited liability partnership). </a:t>
              </a:r>
            </a:p>
          </p:txBody>
        </p:sp>
        <p:sp>
          <p:nvSpPr>
            <p:cNvPr id="28" name="TextBox 27"/>
            <p:cNvSpPr txBox="1"/>
            <p:nvPr userDrawn="1"/>
          </p:nvSpPr>
          <p:spPr>
            <a:xfrm>
              <a:off x="7091159" y="5378260"/>
              <a:ext cx="2054952" cy="228600"/>
            </a:xfrm>
            <a:prstGeom prst="rect">
              <a:avLst/>
            </a:prstGeom>
            <a:noFill/>
          </p:spPr>
          <p:txBody>
            <a:bodyPr wrap="none" lIns="0" tIns="0" rIns="0" bIns="0" rtlCol="0" anchor="b"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bg2"/>
                  </a:solidFill>
                  <a:effectLst/>
                  <a:uLnTx/>
                  <a:uFillTx/>
                  <a:latin typeface="Arial"/>
                  <a:ea typeface="+mn-ea"/>
                  <a:cs typeface="+mn-cs"/>
                </a:rPr>
                <a:t>Seyfarth Shaw LLP</a:t>
              </a:r>
            </a:p>
          </p:txBody>
        </p:sp>
      </p:gr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4404" y="963686"/>
            <a:ext cx="2048796" cy="504545"/>
          </a:xfrm>
          <a:prstGeom prst="rect">
            <a:avLst/>
          </a:prstGeom>
        </p:spPr>
      </p:pic>
      <p:grpSp>
        <p:nvGrpSpPr>
          <p:cNvPr id="21" name="Group 20"/>
          <p:cNvGrpSpPr/>
          <p:nvPr userDrawn="1"/>
        </p:nvGrpSpPr>
        <p:grpSpPr>
          <a:xfrm>
            <a:off x="324854" y="-84221"/>
            <a:ext cx="12921914" cy="7688179"/>
            <a:chOff x="324854" y="-84221"/>
            <a:chExt cx="12921914" cy="7688179"/>
          </a:xfrm>
        </p:grpSpPr>
        <p:sp>
          <p:nvSpPr>
            <p:cNvPr id="22" name="Rectangle 21"/>
            <p:cNvSpPr/>
            <p:nvPr userDrawn="1"/>
          </p:nvSpPr>
          <p:spPr>
            <a:xfrm>
              <a:off x="12192000" y="-84221"/>
              <a:ext cx="1054768" cy="7688179"/>
            </a:xfrm>
            <a:prstGeom prst="rect">
              <a:avLst/>
            </a:prstGeom>
            <a:solidFill>
              <a:srgbClr val="E6E6E6"/>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p:cNvSpPr/>
            <p:nvPr userDrawn="1"/>
          </p:nvSpPr>
          <p:spPr>
            <a:xfrm>
              <a:off x="324854" y="6858000"/>
              <a:ext cx="12031578" cy="745957"/>
            </a:xfrm>
            <a:prstGeom prst="rect">
              <a:avLst/>
            </a:prstGeom>
            <a:solidFill>
              <a:srgbClr val="E6E6E6"/>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 name="Footer Placeholder 3"/>
          <p:cNvSpPr>
            <a:spLocks noGrp="1"/>
          </p:cNvSpPr>
          <p:nvPr>
            <p:ph type="ftr" sz="quarter" idx="12"/>
          </p:nvPr>
        </p:nvSpPr>
        <p:spPr>
          <a:xfrm>
            <a:off x="667512" y="6016752"/>
            <a:ext cx="5486400" cy="123111"/>
          </a:xfrm>
        </p:spPr>
        <p:txBody>
          <a:bodyPr/>
          <a:lstStyle>
            <a:lvl1pPr>
              <a:defRPr sz="800"/>
            </a:lvl1pPr>
          </a:lstStyle>
          <a:p>
            <a:r>
              <a:rPr lang="en-US"/>
              <a:t>©2021 Seyfarth Shaw LLP. All rights reserved. Private and Confidential (78009831)</a:t>
            </a:r>
            <a:endParaRPr lang="en-US" dirty="0"/>
          </a:p>
        </p:txBody>
      </p:sp>
      <p:grpSp>
        <p:nvGrpSpPr>
          <p:cNvPr id="24" name="Group 23"/>
          <p:cNvGrpSpPr/>
          <p:nvPr userDrawn="1"/>
        </p:nvGrpSpPr>
        <p:grpSpPr>
          <a:xfrm>
            <a:off x="6284913" y="1407695"/>
            <a:ext cx="6029549" cy="6023393"/>
            <a:chOff x="6284913" y="1217613"/>
            <a:chExt cx="6219825" cy="6213475"/>
          </a:xfrm>
        </p:grpSpPr>
        <p:sp>
          <p:nvSpPr>
            <p:cNvPr id="25" name="Freeform 24"/>
            <p:cNvSpPr>
              <a:spLocks/>
            </p:cNvSpPr>
            <p:nvPr userDrawn="1"/>
          </p:nvSpPr>
          <p:spPr bwMode="auto">
            <a:xfrm>
              <a:off x="8358188" y="3287713"/>
              <a:ext cx="2073275" cy="2073275"/>
            </a:xfrm>
            <a:custGeom>
              <a:avLst/>
              <a:gdLst>
                <a:gd name="T0" fmla="*/ 0 w 1334"/>
                <a:gd name="T1" fmla="*/ 1334 h 1334"/>
                <a:gd name="T2" fmla="*/ 1334 w 1334"/>
                <a:gd name="T3" fmla="*/ 0 h 1334"/>
                <a:gd name="T4" fmla="*/ 0 w 1334"/>
                <a:gd name="T5" fmla="*/ 0 h 1334"/>
                <a:gd name="T6" fmla="*/ 0 w 1334"/>
                <a:gd name="T7" fmla="*/ 1334 h 1334"/>
              </a:gdLst>
              <a:ahLst/>
              <a:cxnLst>
                <a:cxn ang="0">
                  <a:pos x="T0" y="T1"/>
                </a:cxn>
                <a:cxn ang="0">
                  <a:pos x="T2" y="T3"/>
                </a:cxn>
                <a:cxn ang="0">
                  <a:pos x="T4" y="T5"/>
                </a:cxn>
                <a:cxn ang="0">
                  <a:pos x="T6" y="T7"/>
                </a:cxn>
              </a:cxnLst>
              <a:rect l="0" t="0" r="r" b="b"/>
              <a:pathLst>
                <a:path w="1334" h="1334">
                  <a:moveTo>
                    <a:pt x="0" y="1334"/>
                  </a:moveTo>
                  <a:cubicBezTo>
                    <a:pt x="737" y="1334"/>
                    <a:pt x="1334" y="737"/>
                    <a:pt x="1334" y="0"/>
                  </a:cubicBezTo>
                  <a:cubicBezTo>
                    <a:pt x="0" y="0"/>
                    <a:pt x="0" y="0"/>
                    <a:pt x="0" y="0"/>
                  </a:cubicBezTo>
                  <a:lnTo>
                    <a:pt x="0" y="1334"/>
                  </a:lnTo>
                  <a:close/>
                </a:path>
              </a:pathLst>
            </a:custGeom>
            <a:noFill/>
            <a:ln w="12700" cap="flat">
              <a:solidFill>
                <a:schemeClr val="bg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26"/>
            <p:cNvSpPr>
              <a:spLocks/>
            </p:cNvSpPr>
            <p:nvPr userDrawn="1"/>
          </p:nvSpPr>
          <p:spPr bwMode="auto">
            <a:xfrm>
              <a:off x="6284913" y="3287713"/>
              <a:ext cx="2073275" cy="2073275"/>
            </a:xfrm>
            <a:custGeom>
              <a:avLst/>
              <a:gdLst>
                <a:gd name="T0" fmla="*/ 0 w 1333"/>
                <a:gd name="T1" fmla="*/ 0 h 1334"/>
                <a:gd name="T2" fmla="*/ 1333 w 1333"/>
                <a:gd name="T3" fmla="*/ 1334 h 1334"/>
                <a:gd name="T4" fmla="*/ 1333 w 1333"/>
                <a:gd name="T5" fmla="*/ 0 h 1334"/>
                <a:gd name="T6" fmla="*/ 0 w 1333"/>
                <a:gd name="T7" fmla="*/ 0 h 1334"/>
              </a:gdLst>
              <a:ahLst/>
              <a:cxnLst>
                <a:cxn ang="0">
                  <a:pos x="T0" y="T1"/>
                </a:cxn>
                <a:cxn ang="0">
                  <a:pos x="T2" y="T3"/>
                </a:cxn>
                <a:cxn ang="0">
                  <a:pos x="T4" y="T5"/>
                </a:cxn>
                <a:cxn ang="0">
                  <a:pos x="T6" y="T7"/>
                </a:cxn>
              </a:cxnLst>
              <a:rect l="0" t="0" r="r" b="b"/>
              <a:pathLst>
                <a:path w="1333" h="1334">
                  <a:moveTo>
                    <a:pt x="0" y="0"/>
                  </a:moveTo>
                  <a:cubicBezTo>
                    <a:pt x="0" y="737"/>
                    <a:pt x="597" y="1334"/>
                    <a:pt x="1333" y="1334"/>
                  </a:cubicBezTo>
                  <a:cubicBezTo>
                    <a:pt x="1333" y="0"/>
                    <a:pt x="1333" y="0"/>
                    <a:pt x="1333" y="0"/>
                  </a:cubicBezTo>
                  <a:lnTo>
                    <a:pt x="0" y="0"/>
                  </a:lnTo>
                  <a:close/>
                </a:path>
              </a:pathLst>
            </a:custGeom>
            <a:noFill/>
            <a:ln w="12700" cap="flat">
              <a:solidFill>
                <a:schemeClr val="bg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0" name="Freeform 29"/>
            <p:cNvSpPr>
              <a:spLocks/>
            </p:cNvSpPr>
            <p:nvPr userDrawn="1"/>
          </p:nvSpPr>
          <p:spPr bwMode="auto">
            <a:xfrm>
              <a:off x="10431463" y="3287713"/>
              <a:ext cx="2073275" cy="2073275"/>
            </a:xfrm>
            <a:custGeom>
              <a:avLst/>
              <a:gdLst>
                <a:gd name="T0" fmla="*/ 0 w 1333"/>
                <a:gd name="T1" fmla="*/ 1334 h 1334"/>
                <a:gd name="T2" fmla="*/ 1333 w 1333"/>
                <a:gd name="T3" fmla="*/ 0 h 1334"/>
                <a:gd name="T4" fmla="*/ 0 w 1333"/>
                <a:gd name="T5" fmla="*/ 0 h 1334"/>
                <a:gd name="T6" fmla="*/ 0 w 1333"/>
                <a:gd name="T7" fmla="*/ 1334 h 1334"/>
              </a:gdLst>
              <a:ahLst/>
              <a:cxnLst>
                <a:cxn ang="0">
                  <a:pos x="T0" y="T1"/>
                </a:cxn>
                <a:cxn ang="0">
                  <a:pos x="T2" y="T3"/>
                </a:cxn>
                <a:cxn ang="0">
                  <a:pos x="T4" y="T5"/>
                </a:cxn>
                <a:cxn ang="0">
                  <a:pos x="T6" y="T7"/>
                </a:cxn>
              </a:cxnLst>
              <a:rect l="0" t="0" r="r" b="b"/>
              <a:pathLst>
                <a:path w="1333" h="1334">
                  <a:moveTo>
                    <a:pt x="0" y="1334"/>
                  </a:moveTo>
                  <a:cubicBezTo>
                    <a:pt x="736" y="1334"/>
                    <a:pt x="1333" y="737"/>
                    <a:pt x="1333" y="0"/>
                  </a:cubicBezTo>
                  <a:cubicBezTo>
                    <a:pt x="0" y="0"/>
                    <a:pt x="0" y="0"/>
                    <a:pt x="0" y="0"/>
                  </a:cubicBezTo>
                  <a:lnTo>
                    <a:pt x="0" y="1334"/>
                  </a:lnTo>
                  <a:close/>
                </a:path>
              </a:pathLst>
            </a:custGeom>
            <a:noFill/>
            <a:ln w="12700" cap="flat">
              <a:solidFill>
                <a:schemeClr val="bg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1" name="Freeform 30"/>
            <p:cNvSpPr>
              <a:spLocks/>
            </p:cNvSpPr>
            <p:nvPr userDrawn="1"/>
          </p:nvSpPr>
          <p:spPr bwMode="auto">
            <a:xfrm>
              <a:off x="8358188" y="5360988"/>
              <a:ext cx="2073275" cy="2070100"/>
            </a:xfrm>
            <a:custGeom>
              <a:avLst/>
              <a:gdLst>
                <a:gd name="T0" fmla="*/ 1334 w 1334"/>
                <a:gd name="T1" fmla="*/ 0 h 1333"/>
                <a:gd name="T2" fmla="*/ 0 w 1334"/>
                <a:gd name="T3" fmla="*/ 0 h 1333"/>
                <a:gd name="T4" fmla="*/ 0 w 1334"/>
                <a:gd name="T5" fmla="*/ 1333 h 1333"/>
                <a:gd name="T6" fmla="*/ 1334 w 1334"/>
                <a:gd name="T7" fmla="*/ 0 h 1333"/>
              </a:gdLst>
              <a:ahLst/>
              <a:cxnLst>
                <a:cxn ang="0">
                  <a:pos x="T0" y="T1"/>
                </a:cxn>
                <a:cxn ang="0">
                  <a:pos x="T2" y="T3"/>
                </a:cxn>
                <a:cxn ang="0">
                  <a:pos x="T4" y="T5"/>
                </a:cxn>
                <a:cxn ang="0">
                  <a:pos x="T6" y="T7"/>
                </a:cxn>
              </a:cxnLst>
              <a:rect l="0" t="0" r="r" b="b"/>
              <a:pathLst>
                <a:path w="1334" h="1333">
                  <a:moveTo>
                    <a:pt x="1334" y="0"/>
                  </a:moveTo>
                  <a:cubicBezTo>
                    <a:pt x="0" y="0"/>
                    <a:pt x="0" y="0"/>
                    <a:pt x="0" y="0"/>
                  </a:cubicBezTo>
                  <a:cubicBezTo>
                    <a:pt x="0" y="1333"/>
                    <a:pt x="0" y="1333"/>
                    <a:pt x="0" y="1333"/>
                  </a:cubicBezTo>
                  <a:cubicBezTo>
                    <a:pt x="0" y="597"/>
                    <a:pt x="597" y="0"/>
                    <a:pt x="1334" y="0"/>
                  </a:cubicBezTo>
                  <a:close/>
                </a:path>
              </a:pathLst>
            </a:custGeom>
            <a:noFill/>
            <a:ln w="12700" cap="flat">
              <a:solidFill>
                <a:schemeClr val="bg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2" name="Freeform 31"/>
            <p:cNvSpPr>
              <a:spLocks/>
            </p:cNvSpPr>
            <p:nvPr userDrawn="1"/>
          </p:nvSpPr>
          <p:spPr bwMode="auto">
            <a:xfrm>
              <a:off x="6284913" y="5360988"/>
              <a:ext cx="2073275" cy="2070100"/>
            </a:xfrm>
            <a:custGeom>
              <a:avLst/>
              <a:gdLst>
                <a:gd name="T0" fmla="*/ 1333 w 1333"/>
                <a:gd name="T1" fmla="*/ 0 h 1333"/>
                <a:gd name="T2" fmla="*/ 0 w 1333"/>
                <a:gd name="T3" fmla="*/ 1333 h 1333"/>
                <a:gd name="T4" fmla="*/ 1333 w 1333"/>
                <a:gd name="T5" fmla="*/ 1333 h 1333"/>
                <a:gd name="T6" fmla="*/ 1333 w 1333"/>
                <a:gd name="T7" fmla="*/ 0 h 1333"/>
              </a:gdLst>
              <a:ahLst/>
              <a:cxnLst>
                <a:cxn ang="0">
                  <a:pos x="T0" y="T1"/>
                </a:cxn>
                <a:cxn ang="0">
                  <a:pos x="T2" y="T3"/>
                </a:cxn>
                <a:cxn ang="0">
                  <a:pos x="T4" y="T5"/>
                </a:cxn>
                <a:cxn ang="0">
                  <a:pos x="T6" y="T7"/>
                </a:cxn>
              </a:cxnLst>
              <a:rect l="0" t="0" r="r" b="b"/>
              <a:pathLst>
                <a:path w="1333" h="1333">
                  <a:moveTo>
                    <a:pt x="1333" y="0"/>
                  </a:moveTo>
                  <a:cubicBezTo>
                    <a:pt x="597" y="0"/>
                    <a:pt x="0" y="597"/>
                    <a:pt x="0" y="1333"/>
                  </a:cubicBezTo>
                  <a:cubicBezTo>
                    <a:pt x="1333" y="1333"/>
                    <a:pt x="1333" y="1333"/>
                    <a:pt x="1333" y="1333"/>
                  </a:cubicBezTo>
                  <a:lnTo>
                    <a:pt x="1333" y="0"/>
                  </a:lnTo>
                  <a:close/>
                </a:path>
              </a:pathLst>
            </a:custGeom>
            <a:noFill/>
            <a:ln w="12700" cap="flat">
              <a:solidFill>
                <a:schemeClr val="bg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3" name="Freeform 32"/>
            <p:cNvSpPr>
              <a:spLocks/>
            </p:cNvSpPr>
            <p:nvPr userDrawn="1"/>
          </p:nvSpPr>
          <p:spPr bwMode="auto">
            <a:xfrm>
              <a:off x="10431463" y="5360988"/>
              <a:ext cx="2073275" cy="2070100"/>
            </a:xfrm>
            <a:custGeom>
              <a:avLst/>
              <a:gdLst>
                <a:gd name="T0" fmla="*/ 0 w 1333"/>
                <a:gd name="T1" fmla="*/ 0 h 1333"/>
                <a:gd name="T2" fmla="*/ 1333 w 1333"/>
                <a:gd name="T3" fmla="*/ 1333 h 1333"/>
                <a:gd name="T4" fmla="*/ 1333 w 1333"/>
                <a:gd name="T5" fmla="*/ 0 h 1333"/>
                <a:gd name="T6" fmla="*/ 0 w 1333"/>
                <a:gd name="T7" fmla="*/ 0 h 1333"/>
              </a:gdLst>
              <a:ahLst/>
              <a:cxnLst>
                <a:cxn ang="0">
                  <a:pos x="T0" y="T1"/>
                </a:cxn>
                <a:cxn ang="0">
                  <a:pos x="T2" y="T3"/>
                </a:cxn>
                <a:cxn ang="0">
                  <a:pos x="T4" y="T5"/>
                </a:cxn>
                <a:cxn ang="0">
                  <a:pos x="T6" y="T7"/>
                </a:cxn>
              </a:cxnLst>
              <a:rect l="0" t="0" r="r" b="b"/>
              <a:pathLst>
                <a:path w="1333" h="1333">
                  <a:moveTo>
                    <a:pt x="0" y="0"/>
                  </a:moveTo>
                  <a:cubicBezTo>
                    <a:pt x="0" y="736"/>
                    <a:pt x="597" y="1333"/>
                    <a:pt x="1333" y="1333"/>
                  </a:cubicBezTo>
                  <a:cubicBezTo>
                    <a:pt x="1333" y="0"/>
                    <a:pt x="1333" y="0"/>
                    <a:pt x="1333" y="0"/>
                  </a:cubicBezTo>
                  <a:lnTo>
                    <a:pt x="0" y="0"/>
                  </a:lnTo>
                  <a:close/>
                </a:path>
              </a:pathLst>
            </a:custGeom>
            <a:noFill/>
            <a:ln w="12700" cap="flat">
              <a:solidFill>
                <a:schemeClr val="bg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4" name="Freeform 11"/>
            <p:cNvSpPr>
              <a:spLocks/>
            </p:cNvSpPr>
            <p:nvPr userDrawn="1"/>
          </p:nvSpPr>
          <p:spPr bwMode="auto">
            <a:xfrm>
              <a:off x="10431463" y="1217613"/>
              <a:ext cx="2073275" cy="2070100"/>
            </a:xfrm>
            <a:custGeom>
              <a:avLst/>
              <a:gdLst>
                <a:gd name="T0" fmla="*/ 1333 w 1333"/>
                <a:gd name="T1" fmla="*/ 1333 h 1333"/>
                <a:gd name="T2" fmla="*/ 1333 w 1333"/>
                <a:gd name="T3" fmla="*/ 0 h 1333"/>
                <a:gd name="T4" fmla="*/ 0 w 1333"/>
                <a:gd name="T5" fmla="*/ 0 h 1333"/>
                <a:gd name="T6" fmla="*/ 1333 w 1333"/>
                <a:gd name="T7" fmla="*/ 1333 h 1333"/>
              </a:gdLst>
              <a:ahLst/>
              <a:cxnLst>
                <a:cxn ang="0">
                  <a:pos x="T0" y="T1"/>
                </a:cxn>
                <a:cxn ang="0">
                  <a:pos x="T2" y="T3"/>
                </a:cxn>
                <a:cxn ang="0">
                  <a:pos x="T4" y="T5"/>
                </a:cxn>
                <a:cxn ang="0">
                  <a:pos x="T6" y="T7"/>
                </a:cxn>
              </a:cxnLst>
              <a:rect l="0" t="0" r="r" b="b"/>
              <a:pathLst>
                <a:path w="1333" h="1333">
                  <a:moveTo>
                    <a:pt x="1333" y="1333"/>
                  </a:moveTo>
                  <a:cubicBezTo>
                    <a:pt x="1333" y="0"/>
                    <a:pt x="1333" y="0"/>
                    <a:pt x="1333" y="0"/>
                  </a:cubicBezTo>
                  <a:cubicBezTo>
                    <a:pt x="0" y="0"/>
                    <a:pt x="0" y="0"/>
                    <a:pt x="0" y="0"/>
                  </a:cubicBezTo>
                  <a:cubicBezTo>
                    <a:pt x="736" y="0"/>
                    <a:pt x="1333" y="597"/>
                    <a:pt x="1333" y="1333"/>
                  </a:cubicBezTo>
                  <a:close/>
                </a:path>
              </a:pathLst>
            </a:custGeom>
            <a:noFill/>
            <a:ln w="12700" cap="flat">
              <a:solidFill>
                <a:schemeClr val="bg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5" name="Freeform 12"/>
            <p:cNvSpPr>
              <a:spLocks/>
            </p:cNvSpPr>
            <p:nvPr userDrawn="1"/>
          </p:nvSpPr>
          <p:spPr bwMode="auto">
            <a:xfrm>
              <a:off x="6419850" y="1217613"/>
              <a:ext cx="1938338" cy="2070100"/>
            </a:xfrm>
            <a:custGeom>
              <a:avLst/>
              <a:gdLst>
                <a:gd name="T0" fmla="*/ 0 w 1333"/>
                <a:gd name="T1" fmla="*/ 1333 h 1333"/>
                <a:gd name="T2" fmla="*/ 1333 w 1333"/>
                <a:gd name="T3" fmla="*/ 1333 h 1333"/>
                <a:gd name="T4" fmla="*/ 1333 w 1333"/>
                <a:gd name="T5" fmla="*/ 0 h 1333"/>
                <a:gd name="T6" fmla="*/ 0 w 1333"/>
                <a:gd name="T7" fmla="*/ 1333 h 1333"/>
              </a:gdLst>
              <a:ahLst/>
              <a:cxnLst>
                <a:cxn ang="0">
                  <a:pos x="T0" y="T1"/>
                </a:cxn>
                <a:cxn ang="0">
                  <a:pos x="T2" y="T3"/>
                </a:cxn>
                <a:cxn ang="0">
                  <a:pos x="T4" y="T5"/>
                </a:cxn>
                <a:cxn ang="0">
                  <a:pos x="T6" y="T7"/>
                </a:cxn>
              </a:cxnLst>
              <a:rect l="0" t="0" r="r" b="b"/>
              <a:pathLst>
                <a:path w="1333" h="1333">
                  <a:moveTo>
                    <a:pt x="0" y="1333"/>
                  </a:moveTo>
                  <a:cubicBezTo>
                    <a:pt x="1333" y="1333"/>
                    <a:pt x="1333" y="1333"/>
                    <a:pt x="1333" y="1333"/>
                  </a:cubicBezTo>
                  <a:cubicBezTo>
                    <a:pt x="1333" y="0"/>
                    <a:pt x="1333" y="0"/>
                    <a:pt x="1333" y="0"/>
                  </a:cubicBezTo>
                  <a:cubicBezTo>
                    <a:pt x="1333" y="736"/>
                    <a:pt x="736" y="1333"/>
                    <a:pt x="0" y="1333"/>
                  </a:cubicBezTo>
                  <a:close/>
                </a:path>
              </a:pathLst>
            </a:custGeom>
            <a:noFill/>
            <a:ln w="12700" cap="flat">
              <a:solidFill>
                <a:schemeClr val="bg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36" name="Freeform 13"/>
            <p:cNvSpPr>
              <a:spLocks/>
            </p:cNvSpPr>
            <p:nvPr userDrawn="1"/>
          </p:nvSpPr>
          <p:spPr bwMode="auto">
            <a:xfrm>
              <a:off x="8358188" y="1217613"/>
              <a:ext cx="2073275" cy="2070100"/>
            </a:xfrm>
            <a:custGeom>
              <a:avLst/>
              <a:gdLst>
                <a:gd name="T0" fmla="*/ 1334 w 1334"/>
                <a:gd name="T1" fmla="*/ 0 h 1333"/>
                <a:gd name="T2" fmla="*/ 0 w 1334"/>
                <a:gd name="T3" fmla="*/ 1333 h 1333"/>
                <a:gd name="T4" fmla="*/ 1334 w 1334"/>
                <a:gd name="T5" fmla="*/ 1333 h 1333"/>
                <a:gd name="T6" fmla="*/ 1334 w 1334"/>
                <a:gd name="T7" fmla="*/ 0 h 1333"/>
              </a:gdLst>
              <a:ahLst/>
              <a:cxnLst>
                <a:cxn ang="0">
                  <a:pos x="T0" y="T1"/>
                </a:cxn>
                <a:cxn ang="0">
                  <a:pos x="T2" y="T3"/>
                </a:cxn>
                <a:cxn ang="0">
                  <a:pos x="T4" y="T5"/>
                </a:cxn>
                <a:cxn ang="0">
                  <a:pos x="T6" y="T7"/>
                </a:cxn>
              </a:cxnLst>
              <a:rect l="0" t="0" r="r" b="b"/>
              <a:pathLst>
                <a:path w="1334" h="1333">
                  <a:moveTo>
                    <a:pt x="1334" y="0"/>
                  </a:moveTo>
                  <a:cubicBezTo>
                    <a:pt x="597" y="0"/>
                    <a:pt x="0" y="597"/>
                    <a:pt x="0" y="1333"/>
                  </a:cubicBezTo>
                  <a:cubicBezTo>
                    <a:pt x="1334" y="1333"/>
                    <a:pt x="1334" y="1333"/>
                    <a:pt x="1334" y="1333"/>
                  </a:cubicBezTo>
                  <a:lnTo>
                    <a:pt x="1334" y="0"/>
                  </a:lnTo>
                  <a:close/>
                </a:path>
              </a:pathLst>
            </a:custGeom>
            <a:noFill/>
            <a:ln w="12700" cap="flat">
              <a:solidFill>
                <a:schemeClr val="bg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7082349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Pattern Orang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99331" y="2317843"/>
            <a:ext cx="4655075" cy="997196"/>
          </a:xfrm>
        </p:spPr>
        <p:txBody>
          <a:bodyPr wrap="square" anchor="b" anchorCtr="0">
            <a:spAutoFit/>
          </a:bodyPr>
          <a:lstStyle>
            <a:lvl1pPr>
              <a:defRPr sz="3600">
                <a:solidFill>
                  <a:schemeClr val="tx2"/>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699331" y="3515546"/>
            <a:ext cx="4655075" cy="338554"/>
          </a:xfrm>
        </p:spPr>
        <p:txBody>
          <a:bodyPr wrap="square">
            <a:spAutoFit/>
          </a:bodyPr>
          <a:lstStyle>
            <a:lvl1pPr marL="0" indent="0" algn="l">
              <a:buNone/>
              <a:defRPr sz="2200" b="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23" name="Picture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4405" y="963778"/>
            <a:ext cx="2055322" cy="500677"/>
          </a:xfrm>
          <a:prstGeom prst="rect">
            <a:avLst/>
          </a:prstGeom>
        </p:spPr>
      </p:pic>
      <p:sp>
        <p:nvSpPr>
          <p:cNvPr id="39" name="Text Placeholder 5"/>
          <p:cNvSpPr>
            <a:spLocks noGrp="1"/>
          </p:cNvSpPr>
          <p:nvPr>
            <p:ph type="body" sz="quarter" idx="11"/>
          </p:nvPr>
        </p:nvSpPr>
        <p:spPr>
          <a:xfrm>
            <a:off x="694405" y="4338357"/>
            <a:ext cx="3960813" cy="479991"/>
          </a:xfrm>
        </p:spPr>
        <p:txBody>
          <a:bodyPr>
            <a:normAutofit/>
          </a:bodyPr>
          <a:lstStyle>
            <a:lvl1pPr marL="0" indent="0">
              <a:buFontTx/>
              <a:buNone/>
              <a:defRPr sz="1800">
                <a:solidFill>
                  <a:schemeClr val="tx2"/>
                </a:solidFill>
              </a:defRPr>
            </a:lvl1pPr>
            <a:lvl2pPr marL="237744" indent="0">
              <a:buFontTx/>
              <a:buNone/>
              <a:defRPr/>
            </a:lvl2pPr>
            <a:lvl3pPr marL="455612" indent="0">
              <a:buFontTx/>
              <a:buNone/>
              <a:defRPr/>
            </a:lvl3pPr>
            <a:lvl4pPr marL="693737" indent="0">
              <a:buFontTx/>
              <a:buNone/>
              <a:defRPr/>
            </a:lvl4pPr>
            <a:lvl5pPr marL="911225" indent="0">
              <a:buFontTx/>
              <a:buNone/>
              <a:defRPr/>
            </a:lvl5pPr>
          </a:lstStyle>
          <a:p>
            <a:pPr lvl="0"/>
            <a:r>
              <a:rPr lang="en-US"/>
              <a:t>Edit Master text styles</a:t>
            </a:r>
          </a:p>
        </p:txBody>
      </p:sp>
      <p:grpSp>
        <p:nvGrpSpPr>
          <p:cNvPr id="12" name="Group 11"/>
          <p:cNvGrpSpPr/>
          <p:nvPr userDrawn="1"/>
        </p:nvGrpSpPr>
        <p:grpSpPr>
          <a:xfrm>
            <a:off x="665377" y="5537861"/>
            <a:ext cx="4423901" cy="456933"/>
            <a:chOff x="7091159" y="5378260"/>
            <a:chExt cx="4423901" cy="456933"/>
          </a:xfrm>
        </p:grpSpPr>
        <p:sp>
          <p:nvSpPr>
            <p:cNvPr id="15" name="TextBox 14"/>
            <p:cNvSpPr txBox="1"/>
            <p:nvPr/>
          </p:nvSpPr>
          <p:spPr>
            <a:xfrm>
              <a:off x="7091159" y="5712082"/>
              <a:ext cx="4423901"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2"/>
                  </a:solidFill>
                  <a:effectLst/>
                  <a:uLnTx/>
                  <a:uFillTx/>
                  <a:latin typeface="Arial"/>
                  <a:ea typeface="+mn-ea"/>
                  <a:cs typeface="+mn-cs"/>
                </a:rPr>
                <a:t>“Seyfarth” refers to Seyfarth Shaw LLP (an Illinois limited liability partnership). </a:t>
              </a:r>
            </a:p>
          </p:txBody>
        </p:sp>
        <p:sp>
          <p:nvSpPr>
            <p:cNvPr id="14" name="TextBox 13"/>
            <p:cNvSpPr txBox="1"/>
            <p:nvPr userDrawn="1"/>
          </p:nvSpPr>
          <p:spPr>
            <a:xfrm>
              <a:off x="7091159" y="5378260"/>
              <a:ext cx="2054952" cy="228600"/>
            </a:xfrm>
            <a:prstGeom prst="rect">
              <a:avLst/>
            </a:prstGeom>
            <a:noFill/>
          </p:spPr>
          <p:txBody>
            <a:bodyPr wrap="none" lIns="0" tIns="0" rIns="0" bIns="0" rtlCol="0" anchor="b"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tx2"/>
                  </a:solidFill>
                  <a:effectLst/>
                  <a:uLnTx/>
                  <a:uFillTx/>
                  <a:latin typeface="Arial"/>
                  <a:ea typeface="+mn-ea"/>
                  <a:cs typeface="+mn-cs"/>
                </a:rPr>
                <a:t>Seyfarth Shaw LLP</a:t>
              </a:r>
            </a:p>
          </p:txBody>
        </p:sp>
      </p:grpSp>
      <p:grpSp>
        <p:nvGrpSpPr>
          <p:cNvPr id="5" name="Group 4"/>
          <p:cNvGrpSpPr/>
          <p:nvPr userDrawn="1"/>
        </p:nvGrpSpPr>
        <p:grpSpPr>
          <a:xfrm>
            <a:off x="324854" y="-84221"/>
            <a:ext cx="12921914" cy="7688179"/>
            <a:chOff x="324854" y="-84221"/>
            <a:chExt cx="12921914" cy="7688179"/>
          </a:xfrm>
        </p:grpSpPr>
        <p:sp>
          <p:nvSpPr>
            <p:cNvPr id="4" name="Rectangle 3"/>
            <p:cNvSpPr/>
            <p:nvPr userDrawn="1"/>
          </p:nvSpPr>
          <p:spPr>
            <a:xfrm>
              <a:off x="12192000" y="-84221"/>
              <a:ext cx="1054768" cy="7688179"/>
            </a:xfrm>
            <a:prstGeom prst="rect">
              <a:avLst/>
            </a:prstGeom>
            <a:solidFill>
              <a:srgbClr val="E6E6E6"/>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324854" y="6858000"/>
              <a:ext cx="12031578" cy="745957"/>
            </a:xfrm>
            <a:prstGeom prst="rect">
              <a:avLst/>
            </a:prstGeom>
            <a:solidFill>
              <a:srgbClr val="E6E6E6"/>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8" name="Group 17"/>
          <p:cNvGrpSpPr/>
          <p:nvPr userDrawn="1"/>
        </p:nvGrpSpPr>
        <p:grpSpPr>
          <a:xfrm>
            <a:off x="477254" y="68179"/>
            <a:ext cx="12921914" cy="7688179"/>
            <a:chOff x="324854" y="-84221"/>
            <a:chExt cx="12921914" cy="7688179"/>
          </a:xfrm>
        </p:grpSpPr>
        <p:sp>
          <p:nvSpPr>
            <p:cNvPr id="19" name="Rectangle 18"/>
            <p:cNvSpPr/>
            <p:nvPr userDrawn="1"/>
          </p:nvSpPr>
          <p:spPr>
            <a:xfrm>
              <a:off x="12192000" y="-84221"/>
              <a:ext cx="1054768" cy="7688179"/>
            </a:xfrm>
            <a:prstGeom prst="rect">
              <a:avLst/>
            </a:prstGeom>
            <a:solidFill>
              <a:srgbClr val="E6E6E6"/>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p:cNvSpPr/>
            <p:nvPr userDrawn="1"/>
          </p:nvSpPr>
          <p:spPr>
            <a:xfrm>
              <a:off x="324854" y="6858000"/>
              <a:ext cx="12031578" cy="745957"/>
            </a:xfrm>
            <a:prstGeom prst="rect">
              <a:avLst/>
            </a:prstGeom>
            <a:solidFill>
              <a:srgbClr val="E6E6E6"/>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 name="Footer Placeholder 5"/>
          <p:cNvSpPr>
            <a:spLocks noGrp="1"/>
          </p:cNvSpPr>
          <p:nvPr>
            <p:ph type="ftr" sz="quarter" idx="12"/>
          </p:nvPr>
        </p:nvSpPr>
        <p:spPr>
          <a:xfrm>
            <a:off x="667512" y="6016752"/>
            <a:ext cx="5486400" cy="123111"/>
          </a:xfrm>
        </p:spPr>
        <p:txBody>
          <a:bodyPr/>
          <a:lstStyle>
            <a:lvl1pPr>
              <a:defRPr sz="800">
                <a:solidFill>
                  <a:schemeClr val="tx2"/>
                </a:solidFill>
              </a:defRPr>
            </a:lvl1pPr>
          </a:lstStyle>
          <a:p>
            <a:r>
              <a:rPr lang="en-US"/>
              <a:t>©2021 Seyfarth Shaw LLP. All rights reserved. Private and Confidential (78009831)</a:t>
            </a:r>
            <a:endParaRPr lang="en-US" dirty="0"/>
          </a:p>
        </p:txBody>
      </p:sp>
      <p:pic>
        <p:nvPicPr>
          <p:cNvPr id="21" name="Picture 2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96939" y="1167928"/>
            <a:ext cx="6348250" cy="6340857"/>
          </a:xfrm>
          <a:prstGeom prst="rect">
            <a:avLst/>
          </a:prstGeom>
        </p:spPr>
      </p:pic>
    </p:spTree>
    <p:extLst>
      <p:ext uri="{BB962C8B-B14F-4D97-AF65-F5344CB8AC3E}">
        <p14:creationId xmlns:p14="http://schemas.microsoft.com/office/powerpoint/2010/main" val="30976990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le Pattern Dark Orang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99331" y="2317843"/>
            <a:ext cx="4655075" cy="997196"/>
          </a:xfrm>
        </p:spPr>
        <p:txBody>
          <a:bodyPr wrap="square" anchor="b" anchorCtr="0">
            <a:spAutoFit/>
          </a:bodyPr>
          <a:lstStyle>
            <a:lvl1pPr>
              <a:defRPr sz="3600">
                <a:solidFill>
                  <a:schemeClr val="tx2"/>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699331" y="3515546"/>
            <a:ext cx="4655075" cy="338554"/>
          </a:xfrm>
        </p:spPr>
        <p:txBody>
          <a:bodyPr wrap="square">
            <a:spAutoFit/>
          </a:bodyPr>
          <a:lstStyle>
            <a:lvl1pPr marL="0" indent="0" algn="l">
              <a:buNone/>
              <a:defRPr sz="2200" b="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23" name="Picture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4405" y="963778"/>
            <a:ext cx="2055322" cy="500677"/>
          </a:xfrm>
          <a:prstGeom prst="rect">
            <a:avLst/>
          </a:prstGeom>
        </p:spPr>
      </p:pic>
      <p:sp>
        <p:nvSpPr>
          <p:cNvPr id="39" name="Text Placeholder 5"/>
          <p:cNvSpPr>
            <a:spLocks noGrp="1"/>
          </p:cNvSpPr>
          <p:nvPr>
            <p:ph type="body" sz="quarter" idx="11"/>
          </p:nvPr>
        </p:nvSpPr>
        <p:spPr>
          <a:xfrm>
            <a:off x="694405" y="4338357"/>
            <a:ext cx="3960813" cy="479991"/>
          </a:xfrm>
        </p:spPr>
        <p:txBody>
          <a:bodyPr>
            <a:normAutofit/>
          </a:bodyPr>
          <a:lstStyle>
            <a:lvl1pPr marL="0" indent="0">
              <a:buFontTx/>
              <a:buNone/>
              <a:defRPr sz="1800">
                <a:solidFill>
                  <a:schemeClr val="tx2"/>
                </a:solidFill>
              </a:defRPr>
            </a:lvl1pPr>
            <a:lvl2pPr marL="237744" indent="0">
              <a:buFontTx/>
              <a:buNone/>
              <a:defRPr/>
            </a:lvl2pPr>
            <a:lvl3pPr marL="455612" indent="0">
              <a:buFontTx/>
              <a:buNone/>
              <a:defRPr/>
            </a:lvl3pPr>
            <a:lvl4pPr marL="693737" indent="0">
              <a:buFontTx/>
              <a:buNone/>
              <a:defRPr/>
            </a:lvl4pPr>
            <a:lvl5pPr marL="911225" indent="0">
              <a:buFontTx/>
              <a:buNone/>
              <a:defRPr/>
            </a:lvl5pPr>
          </a:lstStyle>
          <a:p>
            <a:pPr lvl="0"/>
            <a:r>
              <a:rPr lang="en-US"/>
              <a:t>Edit Master text styles</a:t>
            </a:r>
          </a:p>
        </p:txBody>
      </p:sp>
      <p:grpSp>
        <p:nvGrpSpPr>
          <p:cNvPr id="12" name="Group 11"/>
          <p:cNvGrpSpPr/>
          <p:nvPr userDrawn="1"/>
        </p:nvGrpSpPr>
        <p:grpSpPr>
          <a:xfrm>
            <a:off x="665377" y="5537861"/>
            <a:ext cx="4423901" cy="456933"/>
            <a:chOff x="7091159" y="5378260"/>
            <a:chExt cx="4423901" cy="456933"/>
          </a:xfrm>
        </p:grpSpPr>
        <p:sp>
          <p:nvSpPr>
            <p:cNvPr id="15" name="TextBox 14"/>
            <p:cNvSpPr txBox="1"/>
            <p:nvPr/>
          </p:nvSpPr>
          <p:spPr>
            <a:xfrm>
              <a:off x="7091159" y="5712082"/>
              <a:ext cx="4423901"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2"/>
                  </a:solidFill>
                  <a:effectLst/>
                  <a:uLnTx/>
                  <a:uFillTx/>
                  <a:latin typeface="Arial"/>
                  <a:ea typeface="+mn-ea"/>
                  <a:cs typeface="+mn-cs"/>
                </a:rPr>
                <a:t>“Seyfarth” refers to Seyfarth Shaw LLP (an Illinois limited liability partnership). </a:t>
              </a:r>
            </a:p>
          </p:txBody>
        </p:sp>
        <p:sp>
          <p:nvSpPr>
            <p:cNvPr id="14" name="TextBox 13"/>
            <p:cNvSpPr txBox="1"/>
            <p:nvPr userDrawn="1"/>
          </p:nvSpPr>
          <p:spPr>
            <a:xfrm>
              <a:off x="7091159" y="5378260"/>
              <a:ext cx="2054952" cy="228600"/>
            </a:xfrm>
            <a:prstGeom prst="rect">
              <a:avLst/>
            </a:prstGeom>
            <a:noFill/>
          </p:spPr>
          <p:txBody>
            <a:bodyPr wrap="none" lIns="0" tIns="0" rIns="0" bIns="0" rtlCol="0" anchor="b"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tx2"/>
                  </a:solidFill>
                  <a:effectLst/>
                  <a:uLnTx/>
                  <a:uFillTx/>
                  <a:latin typeface="Arial"/>
                  <a:ea typeface="+mn-ea"/>
                  <a:cs typeface="+mn-cs"/>
                </a:rPr>
                <a:t>Seyfarth Shaw LLP</a:t>
              </a:r>
            </a:p>
          </p:txBody>
        </p:sp>
      </p:grpSp>
      <p:grpSp>
        <p:nvGrpSpPr>
          <p:cNvPr id="5" name="Group 4"/>
          <p:cNvGrpSpPr/>
          <p:nvPr userDrawn="1"/>
        </p:nvGrpSpPr>
        <p:grpSpPr>
          <a:xfrm>
            <a:off x="324854" y="-84221"/>
            <a:ext cx="12921914" cy="7688179"/>
            <a:chOff x="324854" y="-84221"/>
            <a:chExt cx="12921914" cy="7688179"/>
          </a:xfrm>
        </p:grpSpPr>
        <p:sp>
          <p:nvSpPr>
            <p:cNvPr id="4" name="Rectangle 3"/>
            <p:cNvSpPr/>
            <p:nvPr userDrawn="1"/>
          </p:nvSpPr>
          <p:spPr>
            <a:xfrm>
              <a:off x="12192000" y="-84221"/>
              <a:ext cx="1054768" cy="7688179"/>
            </a:xfrm>
            <a:prstGeom prst="rect">
              <a:avLst/>
            </a:prstGeom>
            <a:solidFill>
              <a:srgbClr val="E6E6E6"/>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324854" y="6858000"/>
              <a:ext cx="12031578" cy="745957"/>
            </a:xfrm>
            <a:prstGeom prst="rect">
              <a:avLst/>
            </a:prstGeom>
            <a:solidFill>
              <a:srgbClr val="E6E6E6"/>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8" name="Group 17"/>
          <p:cNvGrpSpPr/>
          <p:nvPr userDrawn="1"/>
        </p:nvGrpSpPr>
        <p:grpSpPr>
          <a:xfrm>
            <a:off x="477254" y="68179"/>
            <a:ext cx="12921914" cy="7688179"/>
            <a:chOff x="324854" y="-84221"/>
            <a:chExt cx="12921914" cy="7688179"/>
          </a:xfrm>
        </p:grpSpPr>
        <p:sp>
          <p:nvSpPr>
            <p:cNvPr id="19" name="Rectangle 18"/>
            <p:cNvSpPr/>
            <p:nvPr userDrawn="1"/>
          </p:nvSpPr>
          <p:spPr>
            <a:xfrm>
              <a:off x="12192000" y="-84221"/>
              <a:ext cx="1054768" cy="7688179"/>
            </a:xfrm>
            <a:prstGeom prst="rect">
              <a:avLst/>
            </a:prstGeom>
            <a:solidFill>
              <a:srgbClr val="E6E6E6"/>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p:cNvSpPr/>
            <p:nvPr userDrawn="1"/>
          </p:nvSpPr>
          <p:spPr>
            <a:xfrm>
              <a:off x="324854" y="6858000"/>
              <a:ext cx="12031578" cy="745957"/>
            </a:xfrm>
            <a:prstGeom prst="rect">
              <a:avLst/>
            </a:prstGeom>
            <a:solidFill>
              <a:srgbClr val="E6E6E6"/>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 name="Footer Placeholder 5"/>
          <p:cNvSpPr>
            <a:spLocks noGrp="1"/>
          </p:cNvSpPr>
          <p:nvPr>
            <p:ph type="ftr" sz="quarter" idx="12"/>
          </p:nvPr>
        </p:nvSpPr>
        <p:spPr>
          <a:xfrm>
            <a:off x="667512" y="6016752"/>
            <a:ext cx="5486400" cy="123111"/>
          </a:xfrm>
        </p:spPr>
        <p:txBody>
          <a:bodyPr/>
          <a:lstStyle>
            <a:lvl1pPr>
              <a:defRPr sz="800">
                <a:solidFill>
                  <a:schemeClr val="tx2"/>
                </a:solidFill>
              </a:defRPr>
            </a:lvl1pPr>
          </a:lstStyle>
          <a:p>
            <a:r>
              <a:rPr lang="en-US"/>
              <a:t>©2021 Seyfarth Shaw LLP. All rights reserved. Private and Confidential (78009831)</a:t>
            </a:r>
            <a:endParaRPr lang="en-US" dirty="0"/>
          </a:p>
        </p:txBody>
      </p:sp>
      <p:pic>
        <p:nvPicPr>
          <p:cNvPr id="22" name="Picture 2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12380" y="1197854"/>
            <a:ext cx="6260620" cy="6263175"/>
          </a:xfrm>
          <a:prstGeom prst="rect">
            <a:avLst/>
          </a:prstGeom>
        </p:spPr>
      </p:pic>
    </p:spTree>
    <p:extLst>
      <p:ext uri="{BB962C8B-B14F-4D97-AF65-F5344CB8AC3E}">
        <p14:creationId xmlns:p14="http://schemas.microsoft.com/office/powerpoint/2010/main" val="17862372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le Pattern Dark Teal">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99331" y="2317843"/>
            <a:ext cx="4655075" cy="997196"/>
          </a:xfrm>
        </p:spPr>
        <p:txBody>
          <a:bodyPr wrap="square" anchor="b" anchorCtr="0">
            <a:spAutoFit/>
          </a:bodyPr>
          <a:lstStyle>
            <a:lvl1pPr>
              <a:defRPr sz="3600">
                <a:solidFill>
                  <a:schemeClr val="tx2"/>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699331" y="3515546"/>
            <a:ext cx="4655075" cy="338554"/>
          </a:xfrm>
        </p:spPr>
        <p:txBody>
          <a:bodyPr wrap="square">
            <a:spAutoFit/>
          </a:bodyPr>
          <a:lstStyle>
            <a:lvl1pPr marL="0" indent="0" algn="l">
              <a:buNone/>
              <a:defRPr sz="2200" b="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23" name="Picture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4405" y="963778"/>
            <a:ext cx="2055322" cy="500677"/>
          </a:xfrm>
          <a:prstGeom prst="rect">
            <a:avLst/>
          </a:prstGeom>
        </p:spPr>
      </p:pic>
      <p:sp>
        <p:nvSpPr>
          <p:cNvPr id="39" name="Text Placeholder 5"/>
          <p:cNvSpPr>
            <a:spLocks noGrp="1"/>
          </p:cNvSpPr>
          <p:nvPr>
            <p:ph type="body" sz="quarter" idx="11"/>
          </p:nvPr>
        </p:nvSpPr>
        <p:spPr>
          <a:xfrm>
            <a:off x="694405" y="4338357"/>
            <a:ext cx="3960813" cy="479991"/>
          </a:xfrm>
        </p:spPr>
        <p:txBody>
          <a:bodyPr>
            <a:normAutofit/>
          </a:bodyPr>
          <a:lstStyle>
            <a:lvl1pPr marL="0" indent="0">
              <a:buFontTx/>
              <a:buNone/>
              <a:defRPr sz="1800">
                <a:solidFill>
                  <a:schemeClr val="tx2"/>
                </a:solidFill>
              </a:defRPr>
            </a:lvl1pPr>
            <a:lvl2pPr marL="237744" indent="0">
              <a:buFontTx/>
              <a:buNone/>
              <a:defRPr/>
            </a:lvl2pPr>
            <a:lvl3pPr marL="455612" indent="0">
              <a:buFontTx/>
              <a:buNone/>
              <a:defRPr/>
            </a:lvl3pPr>
            <a:lvl4pPr marL="693737" indent="0">
              <a:buFontTx/>
              <a:buNone/>
              <a:defRPr/>
            </a:lvl4pPr>
            <a:lvl5pPr marL="911225" indent="0">
              <a:buFontTx/>
              <a:buNone/>
              <a:defRPr/>
            </a:lvl5pPr>
          </a:lstStyle>
          <a:p>
            <a:pPr lvl="0"/>
            <a:r>
              <a:rPr lang="en-US"/>
              <a:t>Edit Master text styles</a:t>
            </a:r>
          </a:p>
        </p:txBody>
      </p:sp>
      <p:pic>
        <p:nvPicPr>
          <p:cNvPr id="25" name="Picture 2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57009" y="1250716"/>
            <a:ext cx="6182482" cy="6175281"/>
          </a:xfrm>
          <a:prstGeom prst="rect">
            <a:avLst/>
          </a:prstGeom>
        </p:spPr>
      </p:pic>
      <p:grpSp>
        <p:nvGrpSpPr>
          <p:cNvPr id="12" name="Group 11"/>
          <p:cNvGrpSpPr/>
          <p:nvPr userDrawn="1"/>
        </p:nvGrpSpPr>
        <p:grpSpPr>
          <a:xfrm>
            <a:off x="665377" y="5537861"/>
            <a:ext cx="4423901" cy="456933"/>
            <a:chOff x="7091159" y="5378260"/>
            <a:chExt cx="4423901" cy="456933"/>
          </a:xfrm>
        </p:grpSpPr>
        <p:sp>
          <p:nvSpPr>
            <p:cNvPr id="15" name="TextBox 14"/>
            <p:cNvSpPr txBox="1"/>
            <p:nvPr/>
          </p:nvSpPr>
          <p:spPr>
            <a:xfrm>
              <a:off x="7091159" y="5712082"/>
              <a:ext cx="4423901"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2"/>
                  </a:solidFill>
                  <a:effectLst/>
                  <a:uLnTx/>
                  <a:uFillTx/>
                  <a:latin typeface="Arial"/>
                  <a:ea typeface="+mn-ea"/>
                  <a:cs typeface="+mn-cs"/>
                </a:rPr>
                <a:t>“Seyfarth” refers to Seyfarth Shaw LLP (an Illinois limited liability partnership). </a:t>
              </a:r>
            </a:p>
          </p:txBody>
        </p:sp>
        <p:sp>
          <p:nvSpPr>
            <p:cNvPr id="14" name="TextBox 13"/>
            <p:cNvSpPr txBox="1"/>
            <p:nvPr userDrawn="1"/>
          </p:nvSpPr>
          <p:spPr>
            <a:xfrm>
              <a:off x="7091159" y="5378260"/>
              <a:ext cx="2054952" cy="228600"/>
            </a:xfrm>
            <a:prstGeom prst="rect">
              <a:avLst/>
            </a:prstGeom>
            <a:noFill/>
          </p:spPr>
          <p:txBody>
            <a:bodyPr wrap="none" lIns="0" tIns="0" rIns="0" bIns="0" rtlCol="0" anchor="b"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tx2"/>
                  </a:solidFill>
                  <a:effectLst/>
                  <a:uLnTx/>
                  <a:uFillTx/>
                  <a:latin typeface="Arial"/>
                  <a:ea typeface="+mn-ea"/>
                  <a:cs typeface="+mn-cs"/>
                </a:rPr>
                <a:t>Seyfarth Shaw LLP</a:t>
              </a:r>
            </a:p>
          </p:txBody>
        </p:sp>
      </p:grpSp>
      <p:grpSp>
        <p:nvGrpSpPr>
          <p:cNvPr id="5" name="Group 4"/>
          <p:cNvGrpSpPr/>
          <p:nvPr userDrawn="1"/>
        </p:nvGrpSpPr>
        <p:grpSpPr>
          <a:xfrm>
            <a:off x="324854" y="-84221"/>
            <a:ext cx="12921914" cy="7688179"/>
            <a:chOff x="324854" y="-84221"/>
            <a:chExt cx="12921914" cy="7688179"/>
          </a:xfrm>
        </p:grpSpPr>
        <p:sp>
          <p:nvSpPr>
            <p:cNvPr id="4" name="Rectangle 3"/>
            <p:cNvSpPr/>
            <p:nvPr userDrawn="1"/>
          </p:nvSpPr>
          <p:spPr>
            <a:xfrm>
              <a:off x="12192000" y="-84221"/>
              <a:ext cx="1054768" cy="7688179"/>
            </a:xfrm>
            <a:prstGeom prst="rect">
              <a:avLst/>
            </a:prstGeom>
            <a:solidFill>
              <a:srgbClr val="E6E6E6"/>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324854" y="6858000"/>
              <a:ext cx="12031578" cy="745957"/>
            </a:xfrm>
            <a:prstGeom prst="rect">
              <a:avLst/>
            </a:prstGeom>
            <a:solidFill>
              <a:srgbClr val="E6E6E6"/>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8" name="Group 17"/>
          <p:cNvGrpSpPr/>
          <p:nvPr userDrawn="1"/>
        </p:nvGrpSpPr>
        <p:grpSpPr>
          <a:xfrm>
            <a:off x="477254" y="68179"/>
            <a:ext cx="12921914" cy="7688179"/>
            <a:chOff x="324854" y="-84221"/>
            <a:chExt cx="12921914" cy="7688179"/>
          </a:xfrm>
        </p:grpSpPr>
        <p:sp>
          <p:nvSpPr>
            <p:cNvPr id="19" name="Rectangle 18"/>
            <p:cNvSpPr/>
            <p:nvPr userDrawn="1"/>
          </p:nvSpPr>
          <p:spPr>
            <a:xfrm>
              <a:off x="12192000" y="-84221"/>
              <a:ext cx="1054768" cy="7688179"/>
            </a:xfrm>
            <a:prstGeom prst="rect">
              <a:avLst/>
            </a:prstGeom>
            <a:solidFill>
              <a:srgbClr val="E6E6E6"/>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p:cNvSpPr/>
            <p:nvPr userDrawn="1"/>
          </p:nvSpPr>
          <p:spPr>
            <a:xfrm>
              <a:off x="324854" y="6858000"/>
              <a:ext cx="12031578" cy="745957"/>
            </a:xfrm>
            <a:prstGeom prst="rect">
              <a:avLst/>
            </a:prstGeom>
            <a:solidFill>
              <a:srgbClr val="E6E6E6"/>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 name="Footer Placeholder 5"/>
          <p:cNvSpPr>
            <a:spLocks noGrp="1"/>
          </p:cNvSpPr>
          <p:nvPr>
            <p:ph type="ftr" sz="quarter" idx="12"/>
          </p:nvPr>
        </p:nvSpPr>
        <p:spPr>
          <a:xfrm>
            <a:off x="667512" y="6016752"/>
            <a:ext cx="5486400" cy="123111"/>
          </a:xfrm>
        </p:spPr>
        <p:txBody>
          <a:bodyPr/>
          <a:lstStyle>
            <a:lvl1pPr>
              <a:defRPr sz="800">
                <a:solidFill>
                  <a:schemeClr val="tx2"/>
                </a:solidFill>
              </a:defRPr>
            </a:lvl1pPr>
          </a:lstStyle>
          <a:p>
            <a:r>
              <a:rPr lang="en-US"/>
              <a:t>©2021 Seyfarth Shaw LLP. All rights reserved. Private and Confidential (78009831)</a:t>
            </a:r>
            <a:endParaRPr lang="en-US" dirty="0"/>
          </a:p>
        </p:txBody>
      </p:sp>
    </p:spTree>
    <p:extLst>
      <p:ext uri="{BB962C8B-B14F-4D97-AF65-F5344CB8AC3E}">
        <p14:creationId xmlns:p14="http://schemas.microsoft.com/office/powerpoint/2010/main" val="2263439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Title Pattern Purple ">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99331" y="2317843"/>
            <a:ext cx="4655075" cy="997196"/>
          </a:xfrm>
        </p:spPr>
        <p:txBody>
          <a:bodyPr wrap="square" anchor="b" anchorCtr="0">
            <a:spAutoFit/>
          </a:bodyPr>
          <a:lstStyle>
            <a:lvl1pPr>
              <a:defRPr sz="3600">
                <a:solidFill>
                  <a:schemeClr val="tx2"/>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699331" y="3515546"/>
            <a:ext cx="4655075" cy="338554"/>
          </a:xfrm>
        </p:spPr>
        <p:txBody>
          <a:bodyPr wrap="square">
            <a:spAutoFit/>
          </a:bodyPr>
          <a:lstStyle>
            <a:lvl1pPr marL="0" indent="0" algn="l">
              <a:buNone/>
              <a:defRPr sz="2200" b="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23" name="Picture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4405" y="963778"/>
            <a:ext cx="2055322" cy="500677"/>
          </a:xfrm>
          <a:prstGeom prst="rect">
            <a:avLst/>
          </a:prstGeom>
        </p:spPr>
      </p:pic>
      <p:sp>
        <p:nvSpPr>
          <p:cNvPr id="39" name="Text Placeholder 5"/>
          <p:cNvSpPr>
            <a:spLocks noGrp="1"/>
          </p:cNvSpPr>
          <p:nvPr>
            <p:ph type="body" sz="quarter" idx="11"/>
          </p:nvPr>
        </p:nvSpPr>
        <p:spPr>
          <a:xfrm>
            <a:off x="694405" y="4338357"/>
            <a:ext cx="3960813" cy="479991"/>
          </a:xfrm>
        </p:spPr>
        <p:txBody>
          <a:bodyPr>
            <a:normAutofit/>
          </a:bodyPr>
          <a:lstStyle>
            <a:lvl1pPr marL="0" indent="0">
              <a:buFontTx/>
              <a:buNone/>
              <a:defRPr sz="1800">
                <a:solidFill>
                  <a:schemeClr val="tx2"/>
                </a:solidFill>
              </a:defRPr>
            </a:lvl1pPr>
            <a:lvl2pPr marL="237744" indent="0">
              <a:buFontTx/>
              <a:buNone/>
              <a:defRPr/>
            </a:lvl2pPr>
            <a:lvl3pPr marL="455612" indent="0">
              <a:buFontTx/>
              <a:buNone/>
              <a:defRPr/>
            </a:lvl3pPr>
            <a:lvl4pPr marL="693737" indent="0">
              <a:buFontTx/>
              <a:buNone/>
              <a:defRPr/>
            </a:lvl4pPr>
            <a:lvl5pPr marL="911225" indent="0">
              <a:buFontTx/>
              <a:buNone/>
              <a:defRPr/>
            </a:lvl5pPr>
          </a:lstStyle>
          <a:p>
            <a:pPr lvl="0"/>
            <a:r>
              <a:rPr lang="en-US"/>
              <a:t>Edit Master text styles</a:t>
            </a:r>
          </a:p>
        </p:txBody>
      </p:sp>
      <p:grpSp>
        <p:nvGrpSpPr>
          <p:cNvPr id="12" name="Group 11"/>
          <p:cNvGrpSpPr/>
          <p:nvPr userDrawn="1"/>
        </p:nvGrpSpPr>
        <p:grpSpPr>
          <a:xfrm>
            <a:off x="665377" y="5537861"/>
            <a:ext cx="4423901" cy="456933"/>
            <a:chOff x="7091159" y="5378260"/>
            <a:chExt cx="4423901" cy="456933"/>
          </a:xfrm>
        </p:grpSpPr>
        <p:sp>
          <p:nvSpPr>
            <p:cNvPr id="15" name="TextBox 14"/>
            <p:cNvSpPr txBox="1"/>
            <p:nvPr/>
          </p:nvSpPr>
          <p:spPr>
            <a:xfrm>
              <a:off x="7091159" y="5712082"/>
              <a:ext cx="4423901"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2"/>
                  </a:solidFill>
                  <a:effectLst/>
                  <a:uLnTx/>
                  <a:uFillTx/>
                  <a:latin typeface="Arial"/>
                  <a:ea typeface="+mn-ea"/>
                  <a:cs typeface="+mn-cs"/>
                </a:rPr>
                <a:t>“Seyfarth” refers to Seyfarth Shaw LLP (an Illinois limited liability partnership). </a:t>
              </a:r>
            </a:p>
          </p:txBody>
        </p:sp>
        <p:sp>
          <p:nvSpPr>
            <p:cNvPr id="14" name="TextBox 13"/>
            <p:cNvSpPr txBox="1"/>
            <p:nvPr userDrawn="1"/>
          </p:nvSpPr>
          <p:spPr>
            <a:xfrm>
              <a:off x="7091159" y="5378260"/>
              <a:ext cx="2054952" cy="228600"/>
            </a:xfrm>
            <a:prstGeom prst="rect">
              <a:avLst/>
            </a:prstGeom>
            <a:noFill/>
          </p:spPr>
          <p:txBody>
            <a:bodyPr wrap="none" lIns="0" tIns="0" rIns="0" bIns="0" rtlCol="0" anchor="b"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tx2"/>
                  </a:solidFill>
                  <a:effectLst/>
                  <a:uLnTx/>
                  <a:uFillTx/>
                  <a:latin typeface="Arial"/>
                  <a:ea typeface="+mn-ea"/>
                  <a:cs typeface="+mn-cs"/>
                </a:rPr>
                <a:t>Seyfarth Shaw LLP</a:t>
              </a:r>
            </a:p>
          </p:txBody>
        </p:sp>
      </p:grpSp>
      <p:grpSp>
        <p:nvGrpSpPr>
          <p:cNvPr id="17" name="Group 16"/>
          <p:cNvGrpSpPr/>
          <p:nvPr userDrawn="1"/>
        </p:nvGrpSpPr>
        <p:grpSpPr>
          <a:xfrm>
            <a:off x="324854" y="-84221"/>
            <a:ext cx="12921914" cy="7688179"/>
            <a:chOff x="324854" y="-84221"/>
            <a:chExt cx="12921914" cy="7688179"/>
          </a:xfrm>
        </p:grpSpPr>
        <p:sp>
          <p:nvSpPr>
            <p:cNvPr id="18" name="Rectangle 17"/>
            <p:cNvSpPr/>
            <p:nvPr userDrawn="1"/>
          </p:nvSpPr>
          <p:spPr>
            <a:xfrm>
              <a:off x="12192000" y="-84221"/>
              <a:ext cx="1054768" cy="7688179"/>
            </a:xfrm>
            <a:prstGeom prst="rect">
              <a:avLst/>
            </a:prstGeom>
            <a:solidFill>
              <a:srgbClr val="E6E6E6"/>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userDrawn="1"/>
          </p:nvSpPr>
          <p:spPr>
            <a:xfrm>
              <a:off x="324854" y="6858000"/>
              <a:ext cx="12031578" cy="745957"/>
            </a:xfrm>
            <a:prstGeom prst="rect">
              <a:avLst/>
            </a:prstGeom>
            <a:solidFill>
              <a:srgbClr val="E6E6E6"/>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 name="Footer Placeholder 3"/>
          <p:cNvSpPr>
            <a:spLocks noGrp="1"/>
          </p:cNvSpPr>
          <p:nvPr>
            <p:ph type="ftr" sz="quarter" idx="12"/>
          </p:nvPr>
        </p:nvSpPr>
        <p:spPr>
          <a:xfrm>
            <a:off x="667512" y="6016752"/>
            <a:ext cx="5486400" cy="123111"/>
          </a:xfrm>
        </p:spPr>
        <p:txBody>
          <a:bodyPr/>
          <a:lstStyle>
            <a:lvl1pPr>
              <a:defRPr sz="800">
                <a:solidFill>
                  <a:schemeClr val="tx2"/>
                </a:solidFill>
              </a:defRPr>
            </a:lvl1pPr>
          </a:lstStyle>
          <a:p>
            <a:r>
              <a:rPr lang="en-US"/>
              <a:t>©2021 Seyfarth Shaw LLP. All rights reserved. Private and Confidential (78009831)</a:t>
            </a:r>
            <a:endParaRPr lang="en-US" dirty="0"/>
          </a:p>
        </p:txBody>
      </p:sp>
      <p:pic>
        <p:nvPicPr>
          <p:cNvPr id="16" name="Picture 1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86848" y="1191976"/>
            <a:ext cx="6310228" cy="6292761"/>
          </a:xfrm>
          <a:prstGeom prst="rect">
            <a:avLst/>
          </a:prstGeom>
        </p:spPr>
      </p:pic>
    </p:spTree>
    <p:extLst>
      <p:ext uri="{BB962C8B-B14F-4D97-AF65-F5344CB8AC3E}">
        <p14:creationId xmlns:p14="http://schemas.microsoft.com/office/powerpoint/2010/main" val="14417783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itle Pattern Dark Purple ">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99331" y="2317843"/>
            <a:ext cx="4655075" cy="997196"/>
          </a:xfrm>
        </p:spPr>
        <p:txBody>
          <a:bodyPr wrap="square" anchor="b" anchorCtr="0">
            <a:spAutoFit/>
          </a:bodyPr>
          <a:lstStyle>
            <a:lvl1pPr>
              <a:defRPr sz="3600">
                <a:solidFill>
                  <a:schemeClr val="tx2"/>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699331" y="3515546"/>
            <a:ext cx="4655075" cy="338554"/>
          </a:xfrm>
        </p:spPr>
        <p:txBody>
          <a:bodyPr wrap="square">
            <a:spAutoFit/>
          </a:bodyPr>
          <a:lstStyle>
            <a:lvl1pPr marL="0" indent="0" algn="l">
              <a:buNone/>
              <a:defRPr sz="2200" b="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23" name="Picture 2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4405" y="963778"/>
            <a:ext cx="2055322" cy="500677"/>
          </a:xfrm>
          <a:prstGeom prst="rect">
            <a:avLst/>
          </a:prstGeom>
        </p:spPr>
      </p:pic>
      <p:sp>
        <p:nvSpPr>
          <p:cNvPr id="39" name="Text Placeholder 5"/>
          <p:cNvSpPr>
            <a:spLocks noGrp="1"/>
          </p:cNvSpPr>
          <p:nvPr>
            <p:ph type="body" sz="quarter" idx="11"/>
          </p:nvPr>
        </p:nvSpPr>
        <p:spPr>
          <a:xfrm>
            <a:off x="694405" y="4338357"/>
            <a:ext cx="3960813" cy="479991"/>
          </a:xfrm>
        </p:spPr>
        <p:txBody>
          <a:bodyPr>
            <a:normAutofit/>
          </a:bodyPr>
          <a:lstStyle>
            <a:lvl1pPr marL="0" indent="0">
              <a:buFontTx/>
              <a:buNone/>
              <a:defRPr sz="1800">
                <a:solidFill>
                  <a:schemeClr val="tx2"/>
                </a:solidFill>
              </a:defRPr>
            </a:lvl1pPr>
            <a:lvl2pPr marL="237744" indent="0">
              <a:buFontTx/>
              <a:buNone/>
              <a:defRPr/>
            </a:lvl2pPr>
            <a:lvl3pPr marL="455612" indent="0">
              <a:buFontTx/>
              <a:buNone/>
              <a:defRPr/>
            </a:lvl3pPr>
            <a:lvl4pPr marL="693737" indent="0">
              <a:buFontTx/>
              <a:buNone/>
              <a:defRPr/>
            </a:lvl4pPr>
            <a:lvl5pPr marL="911225" indent="0">
              <a:buFontTx/>
              <a:buNone/>
              <a:defRPr/>
            </a:lvl5pPr>
          </a:lstStyle>
          <a:p>
            <a:pPr lvl="0"/>
            <a:r>
              <a:rPr lang="en-US"/>
              <a:t>Edit Master text styles</a:t>
            </a:r>
          </a:p>
        </p:txBody>
      </p:sp>
      <p:pic>
        <p:nvPicPr>
          <p:cNvPr id="27" name="Picture 2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338971" y="1396223"/>
            <a:ext cx="6021241" cy="6014227"/>
          </a:xfrm>
          <a:prstGeom prst="rect">
            <a:avLst/>
          </a:prstGeom>
        </p:spPr>
      </p:pic>
      <p:grpSp>
        <p:nvGrpSpPr>
          <p:cNvPr id="12" name="Group 11"/>
          <p:cNvGrpSpPr/>
          <p:nvPr userDrawn="1"/>
        </p:nvGrpSpPr>
        <p:grpSpPr>
          <a:xfrm>
            <a:off x="665377" y="5537861"/>
            <a:ext cx="4423901" cy="456933"/>
            <a:chOff x="7091159" y="5378260"/>
            <a:chExt cx="4423901" cy="456933"/>
          </a:xfrm>
        </p:grpSpPr>
        <p:sp>
          <p:nvSpPr>
            <p:cNvPr id="15" name="TextBox 14"/>
            <p:cNvSpPr txBox="1"/>
            <p:nvPr/>
          </p:nvSpPr>
          <p:spPr>
            <a:xfrm>
              <a:off x="7091159" y="5712082"/>
              <a:ext cx="4423901"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2"/>
                  </a:solidFill>
                  <a:effectLst/>
                  <a:uLnTx/>
                  <a:uFillTx/>
                  <a:latin typeface="Arial"/>
                  <a:ea typeface="+mn-ea"/>
                  <a:cs typeface="+mn-cs"/>
                </a:rPr>
                <a:t>“Seyfarth” refers to Seyfarth Shaw LLP (an Illinois limited liability partnership). </a:t>
              </a:r>
            </a:p>
          </p:txBody>
        </p:sp>
        <p:sp>
          <p:nvSpPr>
            <p:cNvPr id="14" name="TextBox 13"/>
            <p:cNvSpPr txBox="1"/>
            <p:nvPr userDrawn="1"/>
          </p:nvSpPr>
          <p:spPr>
            <a:xfrm>
              <a:off x="7091159" y="5378260"/>
              <a:ext cx="2054952" cy="228600"/>
            </a:xfrm>
            <a:prstGeom prst="rect">
              <a:avLst/>
            </a:prstGeom>
            <a:noFill/>
          </p:spPr>
          <p:txBody>
            <a:bodyPr wrap="none" lIns="0" tIns="0" rIns="0" bIns="0" rtlCol="0" anchor="b"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tx2"/>
                  </a:solidFill>
                  <a:effectLst/>
                  <a:uLnTx/>
                  <a:uFillTx/>
                  <a:latin typeface="Arial"/>
                  <a:ea typeface="+mn-ea"/>
                  <a:cs typeface="+mn-cs"/>
                </a:rPr>
                <a:t>Seyfarth Shaw LLP</a:t>
              </a:r>
            </a:p>
          </p:txBody>
        </p:sp>
      </p:grpSp>
      <p:grpSp>
        <p:nvGrpSpPr>
          <p:cNvPr id="17" name="Group 16"/>
          <p:cNvGrpSpPr/>
          <p:nvPr userDrawn="1"/>
        </p:nvGrpSpPr>
        <p:grpSpPr>
          <a:xfrm>
            <a:off x="324854" y="-84221"/>
            <a:ext cx="12921914" cy="7688179"/>
            <a:chOff x="324854" y="-84221"/>
            <a:chExt cx="12921914" cy="7688179"/>
          </a:xfrm>
        </p:grpSpPr>
        <p:sp>
          <p:nvSpPr>
            <p:cNvPr id="18" name="Rectangle 17"/>
            <p:cNvSpPr/>
            <p:nvPr userDrawn="1"/>
          </p:nvSpPr>
          <p:spPr>
            <a:xfrm>
              <a:off x="12192000" y="-84221"/>
              <a:ext cx="1054768" cy="7688179"/>
            </a:xfrm>
            <a:prstGeom prst="rect">
              <a:avLst/>
            </a:prstGeom>
            <a:solidFill>
              <a:srgbClr val="E6E6E6"/>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userDrawn="1"/>
          </p:nvSpPr>
          <p:spPr>
            <a:xfrm>
              <a:off x="324854" y="6858000"/>
              <a:ext cx="12031578" cy="745957"/>
            </a:xfrm>
            <a:prstGeom prst="rect">
              <a:avLst/>
            </a:prstGeom>
            <a:solidFill>
              <a:srgbClr val="E6E6E6"/>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 name="Footer Placeholder 3"/>
          <p:cNvSpPr>
            <a:spLocks noGrp="1"/>
          </p:cNvSpPr>
          <p:nvPr>
            <p:ph type="ftr" sz="quarter" idx="12"/>
          </p:nvPr>
        </p:nvSpPr>
        <p:spPr>
          <a:xfrm>
            <a:off x="667512" y="6016752"/>
            <a:ext cx="5486400" cy="123111"/>
          </a:xfrm>
        </p:spPr>
        <p:txBody>
          <a:bodyPr/>
          <a:lstStyle>
            <a:lvl1pPr>
              <a:defRPr sz="800">
                <a:solidFill>
                  <a:schemeClr val="tx2"/>
                </a:solidFill>
              </a:defRPr>
            </a:lvl1pPr>
          </a:lstStyle>
          <a:p>
            <a:r>
              <a:rPr lang="en-US"/>
              <a:t>©2021 Seyfarth Shaw LLP. All rights reserved. Private and Confidential (78009831)</a:t>
            </a:r>
            <a:endParaRPr lang="en-US" dirty="0"/>
          </a:p>
        </p:txBody>
      </p:sp>
    </p:spTree>
    <p:extLst>
      <p:ext uri="{BB962C8B-B14F-4D97-AF65-F5344CB8AC3E}">
        <p14:creationId xmlns:p14="http://schemas.microsoft.com/office/powerpoint/2010/main" val="6098439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Title Photo Black">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94405" y="2312549"/>
            <a:ext cx="4516856" cy="997196"/>
          </a:xfrm>
        </p:spPr>
        <p:txBody>
          <a:bodyPr wrap="square" anchor="b" anchorCtr="0">
            <a:spAutoFit/>
          </a:bodyPr>
          <a:lstStyle>
            <a:lvl1pPr>
              <a:defRPr sz="3600">
                <a:solidFill>
                  <a:schemeClr val="tx2"/>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694405" y="3510252"/>
            <a:ext cx="4516856" cy="338554"/>
          </a:xfrm>
        </p:spPr>
        <p:txBody>
          <a:bodyPr wrap="square">
            <a:spAutoFit/>
          </a:bodyPr>
          <a:lstStyle>
            <a:lvl1pPr marL="0" indent="0" algn="l">
              <a:buNone/>
              <a:defRPr sz="2200" b="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Picture Placeholder 4"/>
          <p:cNvSpPr>
            <a:spLocks noGrp="1"/>
          </p:cNvSpPr>
          <p:nvPr>
            <p:ph type="pic" sz="quarter" idx="10"/>
          </p:nvPr>
        </p:nvSpPr>
        <p:spPr>
          <a:xfrm>
            <a:off x="5905666" y="1336566"/>
            <a:ext cx="6280150" cy="3946358"/>
          </a:xfrm>
        </p:spPr>
        <p:txBody>
          <a:bodyPr/>
          <a:lstStyle>
            <a:lvl1pPr>
              <a:defRPr>
                <a:solidFill>
                  <a:schemeClr val="tx2"/>
                </a:solidFill>
              </a:defRPr>
            </a:lvl1pPr>
          </a:lstStyle>
          <a:p>
            <a:r>
              <a:rPr lang="en-US" dirty="0"/>
              <a:t>Click icon to add picture</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4405" y="963778"/>
            <a:ext cx="2055322" cy="500677"/>
          </a:xfrm>
          <a:prstGeom prst="rect">
            <a:avLst/>
          </a:prstGeom>
        </p:spPr>
      </p:pic>
      <p:sp>
        <p:nvSpPr>
          <p:cNvPr id="6" name="Text Placeholder 5"/>
          <p:cNvSpPr>
            <a:spLocks noGrp="1"/>
          </p:cNvSpPr>
          <p:nvPr>
            <p:ph type="body" sz="quarter" idx="11"/>
          </p:nvPr>
        </p:nvSpPr>
        <p:spPr>
          <a:xfrm>
            <a:off x="694405" y="4338357"/>
            <a:ext cx="3960813" cy="479991"/>
          </a:xfrm>
        </p:spPr>
        <p:txBody>
          <a:bodyPr>
            <a:normAutofit/>
          </a:bodyPr>
          <a:lstStyle>
            <a:lvl1pPr marL="0" indent="0">
              <a:buFontTx/>
              <a:buNone/>
              <a:defRPr sz="1800">
                <a:solidFill>
                  <a:schemeClr val="tx2"/>
                </a:solidFill>
              </a:defRPr>
            </a:lvl1pPr>
            <a:lvl2pPr marL="237744" indent="0">
              <a:buFontTx/>
              <a:buNone/>
              <a:defRPr/>
            </a:lvl2pPr>
            <a:lvl3pPr marL="455612" indent="0">
              <a:buFontTx/>
              <a:buNone/>
              <a:defRPr/>
            </a:lvl3pPr>
            <a:lvl4pPr marL="693737" indent="0">
              <a:buFontTx/>
              <a:buNone/>
              <a:defRPr/>
            </a:lvl4pPr>
            <a:lvl5pPr marL="911225" indent="0">
              <a:buFontTx/>
              <a:buNone/>
              <a:defRPr/>
            </a:lvl5pPr>
          </a:lstStyle>
          <a:p>
            <a:pPr lvl="0"/>
            <a:r>
              <a:rPr lang="en-US"/>
              <a:t>Edit Master text styles</a:t>
            </a:r>
          </a:p>
        </p:txBody>
      </p:sp>
      <p:grpSp>
        <p:nvGrpSpPr>
          <p:cNvPr id="12" name="Group 11"/>
          <p:cNvGrpSpPr/>
          <p:nvPr userDrawn="1"/>
        </p:nvGrpSpPr>
        <p:grpSpPr>
          <a:xfrm>
            <a:off x="665377" y="5537861"/>
            <a:ext cx="4423901" cy="456933"/>
            <a:chOff x="7091159" y="5378260"/>
            <a:chExt cx="4423901" cy="456933"/>
          </a:xfrm>
        </p:grpSpPr>
        <p:sp>
          <p:nvSpPr>
            <p:cNvPr id="15" name="TextBox 14"/>
            <p:cNvSpPr txBox="1"/>
            <p:nvPr/>
          </p:nvSpPr>
          <p:spPr>
            <a:xfrm>
              <a:off x="7091159" y="5712082"/>
              <a:ext cx="4423901"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2"/>
                  </a:solidFill>
                  <a:effectLst/>
                  <a:uLnTx/>
                  <a:uFillTx/>
                  <a:latin typeface="Arial"/>
                  <a:ea typeface="+mn-ea"/>
                  <a:cs typeface="+mn-cs"/>
                </a:rPr>
                <a:t>“Seyfarth” refers to Seyfarth Shaw LLP (an Illinois limited liability partnership). </a:t>
              </a:r>
            </a:p>
          </p:txBody>
        </p:sp>
        <p:sp>
          <p:nvSpPr>
            <p:cNvPr id="14" name="TextBox 13"/>
            <p:cNvSpPr txBox="1"/>
            <p:nvPr userDrawn="1"/>
          </p:nvSpPr>
          <p:spPr>
            <a:xfrm>
              <a:off x="7091159" y="5378260"/>
              <a:ext cx="2054952" cy="228600"/>
            </a:xfrm>
            <a:prstGeom prst="rect">
              <a:avLst/>
            </a:prstGeom>
            <a:noFill/>
          </p:spPr>
          <p:txBody>
            <a:bodyPr wrap="none" lIns="0" tIns="0" rIns="0" bIns="0" rtlCol="0" anchor="b"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tx2"/>
                  </a:solidFill>
                  <a:effectLst/>
                  <a:uLnTx/>
                  <a:uFillTx/>
                  <a:latin typeface="Arial"/>
                  <a:ea typeface="+mn-ea"/>
                  <a:cs typeface="+mn-cs"/>
                </a:rPr>
                <a:t>Seyfarth Shaw LLP</a:t>
              </a:r>
            </a:p>
          </p:txBody>
        </p:sp>
      </p:grpSp>
      <p:sp>
        <p:nvSpPr>
          <p:cNvPr id="4" name="Footer Placeholder 3"/>
          <p:cNvSpPr>
            <a:spLocks noGrp="1"/>
          </p:cNvSpPr>
          <p:nvPr>
            <p:ph type="ftr" sz="quarter" idx="12"/>
          </p:nvPr>
        </p:nvSpPr>
        <p:spPr>
          <a:xfrm>
            <a:off x="667512" y="6016752"/>
            <a:ext cx="5486400" cy="123111"/>
          </a:xfrm>
        </p:spPr>
        <p:txBody>
          <a:bodyPr/>
          <a:lstStyle>
            <a:lvl1pPr>
              <a:defRPr sz="800">
                <a:solidFill>
                  <a:schemeClr val="tx2"/>
                </a:solidFill>
              </a:defRPr>
            </a:lvl1pPr>
          </a:lstStyle>
          <a:p>
            <a:r>
              <a:rPr lang="en-US"/>
              <a:t>©2021 Seyfarth Shaw LLP. All rights reserved. Private and Confidential (78009831)</a:t>
            </a:r>
            <a:endParaRPr lang="en-US" dirty="0"/>
          </a:p>
        </p:txBody>
      </p:sp>
    </p:spTree>
    <p:extLst>
      <p:ext uri="{BB962C8B-B14F-4D97-AF65-F5344CB8AC3E}">
        <p14:creationId xmlns:p14="http://schemas.microsoft.com/office/powerpoint/2010/main" val="38595292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Title Photo Gra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94405" y="2312549"/>
            <a:ext cx="4516856" cy="997196"/>
          </a:xfrm>
        </p:spPr>
        <p:txBody>
          <a:bodyPr wrap="square" anchor="b" anchorCtr="0">
            <a:spAutoFit/>
          </a:bodyPr>
          <a:lstStyle>
            <a:lvl1pPr>
              <a:defRPr sz="3600">
                <a:solidFill>
                  <a:schemeClr val="tx2"/>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694405" y="3510252"/>
            <a:ext cx="4516856" cy="338554"/>
          </a:xfrm>
        </p:spPr>
        <p:txBody>
          <a:bodyPr wrap="square">
            <a:spAutoFit/>
          </a:bodyPr>
          <a:lstStyle>
            <a:lvl1pPr marL="0" indent="0" algn="l">
              <a:buNone/>
              <a:defRPr sz="2200" b="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Picture Placeholder 4"/>
          <p:cNvSpPr>
            <a:spLocks noGrp="1"/>
          </p:cNvSpPr>
          <p:nvPr>
            <p:ph type="pic" sz="quarter" idx="10"/>
          </p:nvPr>
        </p:nvSpPr>
        <p:spPr>
          <a:xfrm>
            <a:off x="5905666" y="1336566"/>
            <a:ext cx="6280150" cy="3946358"/>
          </a:xfrm>
        </p:spPr>
        <p:txBody>
          <a:bodyPr/>
          <a:lstStyle>
            <a:lvl1pPr>
              <a:defRPr>
                <a:solidFill>
                  <a:schemeClr val="tx2"/>
                </a:solidFill>
              </a:defRPr>
            </a:lvl1pPr>
          </a:lstStyle>
          <a:p>
            <a:r>
              <a:rPr lang="en-US" dirty="0"/>
              <a:t>Click icon to add picture</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4405" y="963778"/>
            <a:ext cx="2055322" cy="500677"/>
          </a:xfrm>
          <a:prstGeom prst="rect">
            <a:avLst/>
          </a:prstGeom>
        </p:spPr>
      </p:pic>
      <p:sp>
        <p:nvSpPr>
          <p:cNvPr id="6" name="Text Placeholder 5"/>
          <p:cNvSpPr>
            <a:spLocks noGrp="1"/>
          </p:cNvSpPr>
          <p:nvPr>
            <p:ph type="body" sz="quarter" idx="11"/>
          </p:nvPr>
        </p:nvSpPr>
        <p:spPr>
          <a:xfrm>
            <a:off x="694405" y="4338357"/>
            <a:ext cx="3960813" cy="479991"/>
          </a:xfrm>
        </p:spPr>
        <p:txBody>
          <a:bodyPr>
            <a:normAutofit/>
          </a:bodyPr>
          <a:lstStyle>
            <a:lvl1pPr marL="0" indent="0">
              <a:buFontTx/>
              <a:buNone/>
              <a:defRPr sz="1800">
                <a:solidFill>
                  <a:schemeClr val="tx2"/>
                </a:solidFill>
              </a:defRPr>
            </a:lvl1pPr>
            <a:lvl2pPr marL="237744" indent="0">
              <a:buFontTx/>
              <a:buNone/>
              <a:defRPr/>
            </a:lvl2pPr>
            <a:lvl3pPr marL="455612" indent="0">
              <a:buFontTx/>
              <a:buNone/>
              <a:defRPr/>
            </a:lvl3pPr>
            <a:lvl4pPr marL="693737" indent="0">
              <a:buFontTx/>
              <a:buNone/>
              <a:defRPr/>
            </a:lvl4pPr>
            <a:lvl5pPr marL="911225" indent="0">
              <a:buFontTx/>
              <a:buNone/>
              <a:defRPr/>
            </a:lvl5pPr>
          </a:lstStyle>
          <a:p>
            <a:pPr lvl="0"/>
            <a:r>
              <a:rPr lang="en-US"/>
              <a:t>Edit Master text styles</a:t>
            </a:r>
          </a:p>
        </p:txBody>
      </p:sp>
      <p:grpSp>
        <p:nvGrpSpPr>
          <p:cNvPr id="12" name="Group 11"/>
          <p:cNvGrpSpPr/>
          <p:nvPr userDrawn="1"/>
        </p:nvGrpSpPr>
        <p:grpSpPr>
          <a:xfrm>
            <a:off x="665377" y="5537861"/>
            <a:ext cx="4423901" cy="456933"/>
            <a:chOff x="7091159" y="5378260"/>
            <a:chExt cx="4423901" cy="456933"/>
          </a:xfrm>
        </p:grpSpPr>
        <p:sp>
          <p:nvSpPr>
            <p:cNvPr id="15" name="TextBox 14"/>
            <p:cNvSpPr txBox="1"/>
            <p:nvPr/>
          </p:nvSpPr>
          <p:spPr>
            <a:xfrm>
              <a:off x="7091159" y="5712082"/>
              <a:ext cx="4423901"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2"/>
                  </a:solidFill>
                  <a:effectLst/>
                  <a:uLnTx/>
                  <a:uFillTx/>
                  <a:latin typeface="Arial"/>
                  <a:ea typeface="+mn-ea"/>
                  <a:cs typeface="+mn-cs"/>
                </a:rPr>
                <a:t>“Seyfarth” refers to Seyfarth Shaw LLP (an Illinois limited liability partnership). </a:t>
              </a:r>
            </a:p>
          </p:txBody>
        </p:sp>
        <p:sp>
          <p:nvSpPr>
            <p:cNvPr id="14" name="TextBox 13"/>
            <p:cNvSpPr txBox="1"/>
            <p:nvPr userDrawn="1"/>
          </p:nvSpPr>
          <p:spPr>
            <a:xfrm>
              <a:off x="7091159" y="5378260"/>
              <a:ext cx="2054952" cy="228600"/>
            </a:xfrm>
            <a:prstGeom prst="rect">
              <a:avLst/>
            </a:prstGeom>
            <a:noFill/>
          </p:spPr>
          <p:txBody>
            <a:bodyPr wrap="none" lIns="0" tIns="0" rIns="0" bIns="0" rtlCol="0" anchor="b"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tx2"/>
                  </a:solidFill>
                  <a:effectLst/>
                  <a:uLnTx/>
                  <a:uFillTx/>
                  <a:latin typeface="Arial"/>
                  <a:ea typeface="+mn-ea"/>
                  <a:cs typeface="+mn-cs"/>
                </a:rPr>
                <a:t>Seyfarth Shaw LLP</a:t>
              </a:r>
            </a:p>
          </p:txBody>
        </p:sp>
      </p:grpSp>
      <p:sp>
        <p:nvSpPr>
          <p:cNvPr id="4" name="Footer Placeholder 3"/>
          <p:cNvSpPr>
            <a:spLocks noGrp="1"/>
          </p:cNvSpPr>
          <p:nvPr>
            <p:ph type="ftr" sz="quarter" idx="12"/>
          </p:nvPr>
        </p:nvSpPr>
        <p:spPr>
          <a:xfrm>
            <a:off x="667512" y="6016752"/>
            <a:ext cx="5486400" cy="123111"/>
          </a:xfrm>
        </p:spPr>
        <p:txBody>
          <a:bodyPr/>
          <a:lstStyle>
            <a:lvl1pPr>
              <a:defRPr sz="800">
                <a:solidFill>
                  <a:schemeClr val="tx2"/>
                </a:solidFill>
              </a:defRPr>
            </a:lvl1pPr>
          </a:lstStyle>
          <a:p>
            <a:r>
              <a:rPr lang="en-US"/>
              <a:t>©2021 Seyfarth Shaw LLP. All rights reserved. Private and Confidential (78009831)</a:t>
            </a:r>
            <a:endParaRPr lang="en-US" dirty="0"/>
          </a:p>
        </p:txBody>
      </p:sp>
    </p:spTree>
    <p:extLst>
      <p:ext uri="{BB962C8B-B14F-4D97-AF65-F5344CB8AC3E}">
        <p14:creationId xmlns:p14="http://schemas.microsoft.com/office/powerpoint/2010/main" val="31616360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Photo Whit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94404" y="2312549"/>
            <a:ext cx="4516857" cy="997196"/>
          </a:xfrm>
        </p:spPr>
        <p:txBody>
          <a:bodyPr wrap="square" anchor="b" anchorCtr="0">
            <a:spAutoFit/>
          </a:bodyPr>
          <a:lstStyle>
            <a:lvl1pPr>
              <a:defRPr sz="3600">
                <a:solidFill>
                  <a:schemeClr val="bg2"/>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694405" y="3510252"/>
            <a:ext cx="4516856" cy="338554"/>
          </a:xfrm>
        </p:spPr>
        <p:txBody>
          <a:bodyPr wrap="square">
            <a:spAutoFit/>
          </a:bodyPr>
          <a:lstStyle>
            <a:lvl1pPr marL="0" indent="0" algn="l">
              <a:buNone/>
              <a:defRPr sz="2200" b="0">
                <a:solidFill>
                  <a:schemeClr val="bg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Picture Placeholder 4"/>
          <p:cNvSpPr>
            <a:spLocks noGrp="1"/>
          </p:cNvSpPr>
          <p:nvPr>
            <p:ph type="pic" sz="quarter" idx="10"/>
          </p:nvPr>
        </p:nvSpPr>
        <p:spPr>
          <a:xfrm>
            <a:off x="5905666" y="0"/>
            <a:ext cx="6280150" cy="6858000"/>
          </a:xfrm>
        </p:spPr>
        <p:txBody>
          <a:bodyPr/>
          <a:lstStyle>
            <a:lvl1pPr>
              <a:defRPr>
                <a:solidFill>
                  <a:schemeClr val="tx2"/>
                </a:solidFill>
              </a:defRPr>
            </a:lvl1pPr>
          </a:lstStyle>
          <a:p>
            <a:r>
              <a:rPr lang="en-US" dirty="0"/>
              <a:t>Click icon to add picture</a:t>
            </a:r>
          </a:p>
        </p:txBody>
      </p:sp>
      <p:sp>
        <p:nvSpPr>
          <p:cNvPr id="6" name="Text Placeholder 5"/>
          <p:cNvSpPr>
            <a:spLocks noGrp="1"/>
          </p:cNvSpPr>
          <p:nvPr>
            <p:ph type="body" sz="quarter" idx="11"/>
          </p:nvPr>
        </p:nvSpPr>
        <p:spPr>
          <a:xfrm>
            <a:off x="694405" y="4338357"/>
            <a:ext cx="3960813" cy="479991"/>
          </a:xfrm>
        </p:spPr>
        <p:txBody>
          <a:bodyPr>
            <a:normAutofit/>
          </a:bodyPr>
          <a:lstStyle>
            <a:lvl1pPr marL="0" indent="0">
              <a:buFontTx/>
              <a:buNone/>
              <a:defRPr sz="1800">
                <a:solidFill>
                  <a:schemeClr val="bg2"/>
                </a:solidFill>
              </a:defRPr>
            </a:lvl1pPr>
            <a:lvl2pPr marL="237744" indent="0">
              <a:buFontTx/>
              <a:buNone/>
              <a:defRPr/>
            </a:lvl2pPr>
            <a:lvl3pPr marL="455612" indent="0">
              <a:buFontTx/>
              <a:buNone/>
              <a:defRPr/>
            </a:lvl3pPr>
            <a:lvl4pPr marL="693737" indent="0">
              <a:buFontTx/>
              <a:buNone/>
              <a:defRPr/>
            </a:lvl4pPr>
            <a:lvl5pPr marL="911225" indent="0">
              <a:buFontTx/>
              <a:buNone/>
              <a:defRPr/>
            </a:lvl5pPr>
          </a:lstStyle>
          <a:p>
            <a:pPr lvl="0"/>
            <a:r>
              <a:rPr lang="en-US"/>
              <a:t>Edit Master text styles</a:t>
            </a:r>
          </a:p>
        </p:txBody>
      </p:sp>
      <p:grpSp>
        <p:nvGrpSpPr>
          <p:cNvPr id="23" name="Group 22"/>
          <p:cNvGrpSpPr/>
          <p:nvPr userDrawn="1"/>
        </p:nvGrpSpPr>
        <p:grpSpPr>
          <a:xfrm>
            <a:off x="665377" y="5537861"/>
            <a:ext cx="4423901" cy="456933"/>
            <a:chOff x="7091159" y="5378260"/>
            <a:chExt cx="4423901" cy="456933"/>
          </a:xfrm>
        </p:grpSpPr>
        <p:sp>
          <p:nvSpPr>
            <p:cNvPr id="29" name="TextBox 28"/>
            <p:cNvSpPr txBox="1"/>
            <p:nvPr/>
          </p:nvSpPr>
          <p:spPr>
            <a:xfrm>
              <a:off x="7091159" y="5712082"/>
              <a:ext cx="4423901"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bg2"/>
                  </a:solidFill>
                  <a:effectLst/>
                  <a:uLnTx/>
                  <a:uFillTx/>
                  <a:latin typeface="Arial"/>
                  <a:ea typeface="+mn-ea"/>
                  <a:cs typeface="+mn-cs"/>
                </a:rPr>
                <a:t>“Seyfarth” refers to Seyfarth Shaw LLP (an Illinois limited liability partnership). </a:t>
              </a:r>
            </a:p>
          </p:txBody>
        </p:sp>
        <p:sp>
          <p:nvSpPr>
            <p:cNvPr id="28" name="TextBox 27"/>
            <p:cNvSpPr txBox="1"/>
            <p:nvPr userDrawn="1"/>
          </p:nvSpPr>
          <p:spPr>
            <a:xfrm>
              <a:off x="7091159" y="5378260"/>
              <a:ext cx="2054952" cy="228600"/>
            </a:xfrm>
            <a:prstGeom prst="rect">
              <a:avLst/>
            </a:prstGeom>
            <a:noFill/>
          </p:spPr>
          <p:txBody>
            <a:bodyPr wrap="none" lIns="0" tIns="0" rIns="0" bIns="0" rtlCol="0" anchor="b"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bg2"/>
                  </a:solidFill>
                  <a:effectLst/>
                  <a:uLnTx/>
                  <a:uFillTx/>
                  <a:latin typeface="Arial"/>
                  <a:ea typeface="+mn-ea"/>
                  <a:cs typeface="+mn-cs"/>
                </a:rPr>
                <a:t>Seyfarth Shaw LLP</a:t>
              </a:r>
            </a:p>
          </p:txBody>
        </p:sp>
      </p:gr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4404" y="963686"/>
            <a:ext cx="2048796" cy="504545"/>
          </a:xfrm>
          <a:prstGeom prst="rect">
            <a:avLst/>
          </a:prstGeom>
        </p:spPr>
      </p:pic>
      <p:sp>
        <p:nvSpPr>
          <p:cNvPr id="4" name="Footer Placeholder 3"/>
          <p:cNvSpPr>
            <a:spLocks noGrp="1"/>
          </p:cNvSpPr>
          <p:nvPr>
            <p:ph type="ftr" sz="quarter" idx="12"/>
          </p:nvPr>
        </p:nvSpPr>
        <p:spPr>
          <a:xfrm>
            <a:off x="667512" y="6016752"/>
            <a:ext cx="5257800" cy="123111"/>
          </a:xfrm>
        </p:spPr>
        <p:txBody>
          <a:bodyPr/>
          <a:lstStyle>
            <a:lvl1pPr>
              <a:defRPr sz="800"/>
            </a:lvl1pPr>
          </a:lstStyle>
          <a:p>
            <a:r>
              <a:rPr lang="en-US"/>
              <a:t>©2021 Seyfarth Shaw LLP. All rights reserved. Private and Confidential (78009831)</a:t>
            </a:r>
            <a:endParaRPr lang="en-US" dirty="0"/>
          </a:p>
        </p:txBody>
      </p:sp>
    </p:spTree>
    <p:extLst>
      <p:ext uri="{BB962C8B-B14F-4D97-AF65-F5344CB8AC3E}">
        <p14:creationId xmlns:p14="http://schemas.microsoft.com/office/powerpoint/2010/main" val="33042826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Title Photo Orang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94405" y="2312549"/>
            <a:ext cx="4516856" cy="997196"/>
          </a:xfrm>
        </p:spPr>
        <p:txBody>
          <a:bodyPr wrap="square" anchor="b" anchorCtr="0">
            <a:spAutoFit/>
          </a:bodyPr>
          <a:lstStyle>
            <a:lvl1pPr>
              <a:defRPr sz="3600">
                <a:solidFill>
                  <a:schemeClr val="tx2"/>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694405" y="3510252"/>
            <a:ext cx="4516856" cy="338554"/>
          </a:xfrm>
        </p:spPr>
        <p:txBody>
          <a:bodyPr wrap="square">
            <a:spAutoFit/>
          </a:bodyPr>
          <a:lstStyle>
            <a:lvl1pPr marL="0" indent="0" algn="l">
              <a:buNone/>
              <a:defRPr sz="2200" b="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Picture Placeholder 4"/>
          <p:cNvSpPr>
            <a:spLocks noGrp="1"/>
          </p:cNvSpPr>
          <p:nvPr>
            <p:ph type="pic" sz="quarter" idx="10"/>
          </p:nvPr>
        </p:nvSpPr>
        <p:spPr>
          <a:xfrm>
            <a:off x="5905666" y="1336566"/>
            <a:ext cx="6280150" cy="3946358"/>
          </a:xfrm>
        </p:spPr>
        <p:txBody>
          <a:bodyPr/>
          <a:lstStyle>
            <a:lvl1pPr>
              <a:defRPr>
                <a:solidFill>
                  <a:schemeClr val="tx2"/>
                </a:solidFill>
              </a:defRPr>
            </a:lvl1pPr>
          </a:lstStyle>
          <a:p>
            <a:r>
              <a:rPr lang="en-US" dirty="0"/>
              <a:t>Click icon to add picture</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4405" y="963778"/>
            <a:ext cx="2055322" cy="500677"/>
          </a:xfrm>
          <a:prstGeom prst="rect">
            <a:avLst/>
          </a:prstGeom>
        </p:spPr>
      </p:pic>
      <p:sp>
        <p:nvSpPr>
          <p:cNvPr id="6" name="Text Placeholder 5"/>
          <p:cNvSpPr>
            <a:spLocks noGrp="1"/>
          </p:cNvSpPr>
          <p:nvPr>
            <p:ph type="body" sz="quarter" idx="11"/>
          </p:nvPr>
        </p:nvSpPr>
        <p:spPr>
          <a:xfrm>
            <a:off x="694405" y="4338357"/>
            <a:ext cx="3960813" cy="479991"/>
          </a:xfrm>
        </p:spPr>
        <p:txBody>
          <a:bodyPr>
            <a:normAutofit/>
          </a:bodyPr>
          <a:lstStyle>
            <a:lvl1pPr marL="0" indent="0">
              <a:buFontTx/>
              <a:buNone/>
              <a:defRPr sz="1800">
                <a:solidFill>
                  <a:schemeClr val="tx2"/>
                </a:solidFill>
              </a:defRPr>
            </a:lvl1pPr>
            <a:lvl2pPr marL="237744" indent="0">
              <a:buFontTx/>
              <a:buNone/>
              <a:defRPr/>
            </a:lvl2pPr>
            <a:lvl3pPr marL="455612" indent="0">
              <a:buFontTx/>
              <a:buNone/>
              <a:defRPr/>
            </a:lvl3pPr>
            <a:lvl4pPr marL="693737" indent="0">
              <a:buFontTx/>
              <a:buNone/>
              <a:defRPr/>
            </a:lvl4pPr>
            <a:lvl5pPr marL="911225" indent="0">
              <a:buFontTx/>
              <a:buNone/>
              <a:defRPr/>
            </a:lvl5pPr>
          </a:lstStyle>
          <a:p>
            <a:pPr lvl="0"/>
            <a:r>
              <a:rPr lang="en-US"/>
              <a:t>Edit Master text styles</a:t>
            </a:r>
          </a:p>
        </p:txBody>
      </p:sp>
      <p:grpSp>
        <p:nvGrpSpPr>
          <p:cNvPr id="12" name="Group 11"/>
          <p:cNvGrpSpPr/>
          <p:nvPr userDrawn="1"/>
        </p:nvGrpSpPr>
        <p:grpSpPr>
          <a:xfrm>
            <a:off x="665377" y="5537861"/>
            <a:ext cx="4423901" cy="456933"/>
            <a:chOff x="7091159" y="5378260"/>
            <a:chExt cx="4423901" cy="456933"/>
          </a:xfrm>
        </p:grpSpPr>
        <p:sp>
          <p:nvSpPr>
            <p:cNvPr id="15" name="TextBox 14"/>
            <p:cNvSpPr txBox="1"/>
            <p:nvPr/>
          </p:nvSpPr>
          <p:spPr>
            <a:xfrm>
              <a:off x="7091159" y="5712082"/>
              <a:ext cx="4423901"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2"/>
                  </a:solidFill>
                  <a:effectLst/>
                  <a:uLnTx/>
                  <a:uFillTx/>
                  <a:latin typeface="Arial"/>
                  <a:ea typeface="+mn-ea"/>
                  <a:cs typeface="+mn-cs"/>
                </a:rPr>
                <a:t>“Seyfarth” refers to Seyfarth Shaw LLP (an Illinois limited liability partnership). </a:t>
              </a:r>
            </a:p>
          </p:txBody>
        </p:sp>
        <p:sp>
          <p:nvSpPr>
            <p:cNvPr id="14" name="TextBox 13"/>
            <p:cNvSpPr txBox="1"/>
            <p:nvPr userDrawn="1"/>
          </p:nvSpPr>
          <p:spPr>
            <a:xfrm>
              <a:off x="7091159" y="5378260"/>
              <a:ext cx="2054952" cy="228600"/>
            </a:xfrm>
            <a:prstGeom prst="rect">
              <a:avLst/>
            </a:prstGeom>
            <a:noFill/>
          </p:spPr>
          <p:txBody>
            <a:bodyPr wrap="none" lIns="0" tIns="0" rIns="0" bIns="0" rtlCol="0" anchor="b"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tx2"/>
                  </a:solidFill>
                  <a:effectLst/>
                  <a:uLnTx/>
                  <a:uFillTx/>
                  <a:latin typeface="Arial"/>
                  <a:ea typeface="+mn-ea"/>
                  <a:cs typeface="+mn-cs"/>
                </a:rPr>
                <a:t>Seyfarth Shaw LLP</a:t>
              </a:r>
            </a:p>
          </p:txBody>
        </p:sp>
      </p:grpSp>
      <p:sp>
        <p:nvSpPr>
          <p:cNvPr id="4" name="Footer Placeholder 3"/>
          <p:cNvSpPr>
            <a:spLocks noGrp="1"/>
          </p:cNvSpPr>
          <p:nvPr>
            <p:ph type="ftr" sz="quarter" idx="12"/>
          </p:nvPr>
        </p:nvSpPr>
        <p:spPr>
          <a:xfrm>
            <a:off x="667512" y="6016752"/>
            <a:ext cx="5486400" cy="123111"/>
          </a:xfrm>
        </p:spPr>
        <p:txBody>
          <a:bodyPr/>
          <a:lstStyle>
            <a:lvl1pPr>
              <a:defRPr sz="800">
                <a:solidFill>
                  <a:schemeClr val="tx2"/>
                </a:solidFill>
              </a:defRPr>
            </a:lvl1pPr>
          </a:lstStyle>
          <a:p>
            <a:r>
              <a:rPr lang="en-US"/>
              <a:t>©2021 Seyfarth Shaw LLP. All rights reserved. Private and Confidential (78009831)</a:t>
            </a:r>
            <a:endParaRPr lang="en-US" dirty="0"/>
          </a:p>
        </p:txBody>
      </p:sp>
    </p:spTree>
    <p:extLst>
      <p:ext uri="{BB962C8B-B14F-4D97-AF65-F5344CB8AC3E}">
        <p14:creationId xmlns:p14="http://schemas.microsoft.com/office/powerpoint/2010/main" val="25436224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Title Photo Dark Orang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94405" y="2312549"/>
            <a:ext cx="4516856" cy="997196"/>
          </a:xfrm>
        </p:spPr>
        <p:txBody>
          <a:bodyPr wrap="square" anchor="b" anchorCtr="0">
            <a:spAutoFit/>
          </a:bodyPr>
          <a:lstStyle>
            <a:lvl1pPr>
              <a:defRPr sz="3600">
                <a:solidFill>
                  <a:schemeClr val="tx2"/>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694405" y="3510252"/>
            <a:ext cx="4516856" cy="338554"/>
          </a:xfrm>
        </p:spPr>
        <p:txBody>
          <a:bodyPr wrap="square">
            <a:spAutoFit/>
          </a:bodyPr>
          <a:lstStyle>
            <a:lvl1pPr marL="0" indent="0" algn="l">
              <a:buNone/>
              <a:defRPr sz="2200" b="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Picture Placeholder 4"/>
          <p:cNvSpPr>
            <a:spLocks noGrp="1"/>
          </p:cNvSpPr>
          <p:nvPr>
            <p:ph type="pic" sz="quarter" idx="10"/>
          </p:nvPr>
        </p:nvSpPr>
        <p:spPr>
          <a:xfrm>
            <a:off x="5905666" y="1336566"/>
            <a:ext cx="6280150" cy="3946358"/>
          </a:xfrm>
        </p:spPr>
        <p:txBody>
          <a:bodyPr/>
          <a:lstStyle>
            <a:lvl1pPr>
              <a:defRPr>
                <a:solidFill>
                  <a:schemeClr val="tx2"/>
                </a:solidFill>
              </a:defRPr>
            </a:lvl1pPr>
          </a:lstStyle>
          <a:p>
            <a:r>
              <a:rPr lang="en-US" dirty="0"/>
              <a:t>Click icon to add picture</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4405" y="963778"/>
            <a:ext cx="2055322" cy="500677"/>
          </a:xfrm>
          <a:prstGeom prst="rect">
            <a:avLst/>
          </a:prstGeom>
        </p:spPr>
      </p:pic>
      <p:sp>
        <p:nvSpPr>
          <p:cNvPr id="6" name="Text Placeholder 5"/>
          <p:cNvSpPr>
            <a:spLocks noGrp="1"/>
          </p:cNvSpPr>
          <p:nvPr>
            <p:ph type="body" sz="quarter" idx="11"/>
          </p:nvPr>
        </p:nvSpPr>
        <p:spPr>
          <a:xfrm>
            <a:off x="694405" y="4338357"/>
            <a:ext cx="3960813" cy="479991"/>
          </a:xfrm>
        </p:spPr>
        <p:txBody>
          <a:bodyPr>
            <a:normAutofit/>
          </a:bodyPr>
          <a:lstStyle>
            <a:lvl1pPr marL="0" indent="0">
              <a:buFontTx/>
              <a:buNone/>
              <a:defRPr sz="1800">
                <a:solidFill>
                  <a:schemeClr val="tx2"/>
                </a:solidFill>
              </a:defRPr>
            </a:lvl1pPr>
            <a:lvl2pPr marL="237744" indent="0">
              <a:buFontTx/>
              <a:buNone/>
              <a:defRPr/>
            </a:lvl2pPr>
            <a:lvl3pPr marL="455612" indent="0">
              <a:buFontTx/>
              <a:buNone/>
              <a:defRPr/>
            </a:lvl3pPr>
            <a:lvl4pPr marL="693737" indent="0">
              <a:buFontTx/>
              <a:buNone/>
              <a:defRPr/>
            </a:lvl4pPr>
            <a:lvl5pPr marL="911225" indent="0">
              <a:buFontTx/>
              <a:buNone/>
              <a:defRPr/>
            </a:lvl5pPr>
          </a:lstStyle>
          <a:p>
            <a:pPr lvl="0"/>
            <a:r>
              <a:rPr lang="en-US"/>
              <a:t>Edit Master text styles</a:t>
            </a:r>
          </a:p>
        </p:txBody>
      </p:sp>
      <p:grpSp>
        <p:nvGrpSpPr>
          <p:cNvPr id="12" name="Group 11"/>
          <p:cNvGrpSpPr/>
          <p:nvPr userDrawn="1"/>
        </p:nvGrpSpPr>
        <p:grpSpPr>
          <a:xfrm>
            <a:off x="665377" y="5537861"/>
            <a:ext cx="4423901" cy="456933"/>
            <a:chOff x="7091159" y="5378260"/>
            <a:chExt cx="4423901" cy="456933"/>
          </a:xfrm>
        </p:grpSpPr>
        <p:sp>
          <p:nvSpPr>
            <p:cNvPr id="15" name="TextBox 14"/>
            <p:cNvSpPr txBox="1"/>
            <p:nvPr/>
          </p:nvSpPr>
          <p:spPr>
            <a:xfrm>
              <a:off x="7091159" y="5712082"/>
              <a:ext cx="4423901"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2"/>
                  </a:solidFill>
                  <a:effectLst/>
                  <a:uLnTx/>
                  <a:uFillTx/>
                  <a:latin typeface="Arial"/>
                  <a:ea typeface="+mn-ea"/>
                  <a:cs typeface="+mn-cs"/>
                </a:rPr>
                <a:t>“Seyfarth” refers to Seyfarth Shaw LLP (an Illinois limited liability partnership). </a:t>
              </a:r>
            </a:p>
          </p:txBody>
        </p:sp>
        <p:sp>
          <p:nvSpPr>
            <p:cNvPr id="14" name="TextBox 13"/>
            <p:cNvSpPr txBox="1"/>
            <p:nvPr userDrawn="1"/>
          </p:nvSpPr>
          <p:spPr>
            <a:xfrm>
              <a:off x="7091159" y="5378260"/>
              <a:ext cx="2054952" cy="228600"/>
            </a:xfrm>
            <a:prstGeom prst="rect">
              <a:avLst/>
            </a:prstGeom>
            <a:noFill/>
          </p:spPr>
          <p:txBody>
            <a:bodyPr wrap="none" lIns="0" tIns="0" rIns="0" bIns="0" rtlCol="0" anchor="b"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tx2"/>
                  </a:solidFill>
                  <a:effectLst/>
                  <a:uLnTx/>
                  <a:uFillTx/>
                  <a:latin typeface="Arial"/>
                  <a:ea typeface="+mn-ea"/>
                  <a:cs typeface="+mn-cs"/>
                </a:rPr>
                <a:t>Seyfarth Shaw LLP</a:t>
              </a:r>
            </a:p>
          </p:txBody>
        </p:sp>
      </p:grpSp>
      <p:sp>
        <p:nvSpPr>
          <p:cNvPr id="4" name="Footer Placeholder 3"/>
          <p:cNvSpPr>
            <a:spLocks noGrp="1"/>
          </p:cNvSpPr>
          <p:nvPr>
            <p:ph type="ftr" sz="quarter" idx="12"/>
          </p:nvPr>
        </p:nvSpPr>
        <p:spPr>
          <a:xfrm>
            <a:off x="667512" y="6016752"/>
            <a:ext cx="5486400" cy="123111"/>
          </a:xfrm>
        </p:spPr>
        <p:txBody>
          <a:bodyPr/>
          <a:lstStyle>
            <a:lvl1pPr>
              <a:defRPr sz="800">
                <a:solidFill>
                  <a:schemeClr val="tx2"/>
                </a:solidFill>
              </a:defRPr>
            </a:lvl1pPr>
          </a:lstStyle>
          <a:p>
            <a:r>
              <a:rPr lang="en-US"/>
              <a:t>©2021 Seyfarth Shaw LLP. All rights reserved. Private and Confidential (78009831)</a:t>
            </a:r>
            <a:endParaRPr lang="en-US" dirty="0"/>
          </a:p>
        </p:txBody>
      </p:sp>
    </p:spTree>
    <p:extLst>
      <p:ext uri="{BB962C8B-B14F-4D97-AF65-F5344CB8AC3E}">
        <p14:creationId xmlns:p14="http://schemas.microsoft.com/office/powerpoint/2010/main" val="28408112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Photo Teal">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94405" y="2312549"/>
            <a:ext cx="4516856" cy="997196"/>
          </a:xfrm>
        </p:spPr>
        <p:txBody>
          <a:bodyPr wrap="square" anchor="b" anchorCtr="0">
            <a:spAutoFit/>
          </a:bodyPr>
          <a:lstStyle>
            <a:lvl1pPr>
              <a:defRPr sz="3600">
                <a:solidFill>
                  <a:schemeClr val="tx2"/>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694405" y="3510252"/>
            <a:ext cx="4516856" cy="338554"/>
          </a:xfrm>
        </p:spPr>
        <p:txBody>
          <a:bodyPr wrap="square">
            <a:spAutoFit/>
          </a:bodyPr>
          <a:lstStyle>
            <a:lvl1pPr marL="0" indent="0" algn="l">
              <a:buNone/>
              <a:defRPr sz="2200" b="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Picture Placeholder 4"/>
          <p:cNvSpPr>
            <a:spLocks noGrp="1"/>
          </p:cNvSpPr>
          <p:nvPr>
            <p:ph type="pic" sz="quarter" idx="10"/>
          </p:nvPr>
        </p:nvSpPr>
        <p:spPr>
          <a:xfrm>
            <a:off x="5905666" y="1336566"/>
            <a:ext cx="6280150" cy="3946358"/>
          </a:xfrm>
        </p:spPr>
        <p:txBody>
          <a:bodyPr/>
          <a:lstStyle>
            <a:lvl1pPr>
              <a:defRPr>
                <a:solidFill>
                  <a:schemeClr val="tx2"/>
                </a:solidFill>
              </a:defRPr>
            </a:lvl1pPr>
          </a:lstStyle>
          <a:p>
            <a:r>
              <a:rPr lang="en-US" dirty="0"/>
              <a:t>Click icon to add picture</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4405" y="963778"/>
            <a:ext cx="2055322" cy="500677"/>
          </a:xfrm>
          <a:prstGeom prst="rect">
            <a:avLst/>
          </a:prstGeom>
        </p:spPr>
      </p:pic>
      <p:sp>
        <p:nvSpPr>
          <p:cNvPr id="6" name="Text Placeholder 5"/>
          <p:cNvSpPr>
            <a:spLocks noGrp="1"/>
          </p:cNvSpPr>
          <p:nvPr>
            <p:ph type="body" sz="quarter" idx="11"/>
          </p:nvPr>
        </p:nvSpPr>
        <p:spPr>
          <a:xfrm>
            <a:off x="694405" y="4338357"/>
            <a:ext cx="3960813" cy="479991"/>
          </a:xfrm>
        </p:spPr>
        <p:txBody>
          <a:bodyPr>
            <a:normAutofit/>
          </a:bodyPr>
          <a:lstStyle>
            <a:lvl1pPr marL="0" indent="0">
              <a:buFontTx/>
              <a:buNone/>
              <a:defRPr sz="1800">
                <a:solidFill>
                  <a:schemeClr val="tx2"/>
                </a:solidFill>
              </a:defRPr>
            </a:lvl1pPr>
            <a:lvl2pPr marL="237744" indent="0">
              <a:buFontTx/>
              <a:buNone/>
              <a:defRPr/>
            </a:lvl2pPr>
            <a:lvl3pPr marL="455612" indent="0">
              <a:buFontTx/>
              <a:buNone/>
              <a:defRPr/>
            </a:lvl3pPr>
            <a:lvl4pPr marL="693737" indent="0">
              <a:buFontTx/>
              <a:buNone/>
              <a:defRPr/>
            </a:lvl4pPr>
            <a:lvl5pPr marL="911225" indent="0">
              <a:buFontTx/>
              <a:buNone/>
              <a:defRPr/>
            </a:lvl5pPr>
          </a:lstStyle>
          <a:p>
            <a:pPr lvl="0"/>
            <a:r>
              <a:rPr lang="en-US"/>
              <a:t>Edit Master text styles</a:t>
            </a:r>
          </a:p>
        </p:txBody>
      </p:sp>
      <p:grpSp>
        <p:nvGrpSpPr>
          <p:cNvPr id="12" name="Group 11"/>
          <p:cNvGrpSpPr/>
          <p:nvPr userDrawn="1"/>
        </p:nvGrpSpPr>
        <p:grpSpPr>
          <a:xfrm>
            <a:off x="665377" y="5537861"/>
            <a:ext cx="4423901" cy="456933"/>
            <a:chOff x="7091159" y="5378260"/>
            <a:chExt cx="4423901" cy="456933"/>
          </a:xfrm>
        </p:grpSpPr>
        <p:sp>
          <p:nvSpPr>
            <p:cNvPr id="15" name="TextBox 14"/>
            <p:cNvSpPr txBox="1"/>
            <p:nvPr/>
          </p:nvSpPr>
          <p:spPr>
            <a:xfrm>
              <a:off x="7091159" y="5712082"/>
              <a:ext cx="4423901"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2"/>
                  </a:solidFill>
                  <a:effectLst/>
                  <a:uLnTx/>
                  <a:uFillTx/>
                  <a:latin typeface="Arial"/>
                  <a:ea typeface="+mn-ea"/>
                  <a:cs typeface="+mn-cs"/>
                </a:rPr>
                <a:t>“Seyfarth” refers to Seyfarth Shaw LLP (an Illinois limited liability partnership). </a:t>
              </a:r>
            </a:p>
          </p:txBody>
        </p:sp>
        <p:sp>
          <p:nvSpPr>
            <p:cNvPr id="14" name="TextBox 13"/>
            <p:cNvSpPr txBox="1"/>
            <p:nvPr userDrawn="1"/>
          </p:nvSpPr>
          <p:spPr>
            <a:xfrm>
              <a:off x="7091159" y="5378260"/>
              <a:ext cx="2054952" cy="228600"/>
            </a:xfrm>
            <a:prstGeom prst="rect">
              <a:avLst/>
            </a:prstGeom>
            <a:noFill/>
          </p:spPr>
          <p:txBody>
            <a:bodyPr wrap="none" lIns="0" tIns="0" rIns="0" bIns="0" rtlCol="0" anchor="b"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tx2"/>
                  </a:solidFill>
                  <a:effectLst/>
                  <a:uLnTx/>
                  <a:uFillTx/>
                  <a:latin typeface="Arial"/>
                  <a:ea typeface="+mn-ea"/>
                  <a:cs typeface="+mn-cs"/>
                </a:rPr>
                <a:t>Seyfarth Shaw LLP</a:t>
              </a:r>
            </a:p>
          </p:txBody>
        </p:sp>
      </p:grpSp>
      <p:sp>
        <p:nvSpPr>
          <p:cNvPr id="4" name="Footer Placeholder 3"/>
          <p:cNvSpPr>
            <a:spLocks noGrp="1"/>
          </p:cNvSpPr>
          <p:nvPr>
            <p:ph type="ftr" sz="quarter" idx="12"/>
          </p:nvPr>
        </p:nvSpPr>
        <p:spPr>
          <a:xfrm>
            <a:off x="667512" y="6016752"/>
            <a:ext cx="5486400" cy="123111"/>
          </a:xfrm>
        </p:spPr>
        <p:txBody>
          <a:bodyPr/>
          <a:lstStyle>
            <a:lvl1pPr>
              <a:defRPr sz="800">
                <a:solidFill>
                  <a:schemeClr val="tx2"/>
                </a:solidFill>
              </a:defRPr>
            </a:lvl1pPr>
          </a:lstStyle>
          <a:p>
            <a:r>
              <a:rPr lang="en-US"/>
              <a:t>©2021 Seyfarth Shaw LLP. All rights reserved. Private and Confidential (78009831)</a:t>
            </a:r>
            <a:endParaRPr lang="en-US" dirty="0"/>
          </a:p>
        </p:txBody>
      </p:sp>
    </p:spTree>
    <p:extLst>
      <p:ext uri="{BB962C8B-B14F-4D97-AF65-F5344CB8AC3E}">
        <p14:creationId xmlns:p14="http://schemas.microsoft.com/office/powerpoint/2010/main" val="28899718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le Photo Dark Teal">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94405" y="2312549"/>
            <a:ext cx="4516856" cy="997196"/>
          </a:xfrm>
        </p:spPr>
        <p:txBody>
          <a:bodyPr wrap="square" anchor="b" anchorCtr="0">
            <a:spAutoFit/>
          </a:bodyPr>
          <a:lstStyle>
            <a:lvl1pPr>
              <a:defRPr sz="3600">
                <a:solidFill>
                  <a:schemeClr val="tx2"/>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694405" y="3510252"/>
            <a:ext cx="4516856" cy="338554"/>
          </a:xfrm>
        </p:spPr>
        <p:txBody>
          <a:bodyPr wrap="square">
            <a:spAutoFit/>
          </a:bodyPr>
          <a:lstStyle>
            <a:lvl1pPr marL="0" indent="0" algn="l">
              <a:buNone/>
              <a:defRPr sz="2200" b="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Picture Placeholder 4"/>
          <p:cNvSpPr>
            <a:spLocks noGrp="1"/>
          </p:cNvSpPr>
          <p:nvPr>
            <p:ph type="pic" sz="quarter" idx="10"/>
          </p:nvPr>
        </p:nvSpPr>
        <p:spPr>
          <a:xfrm>
            <a:off x="5905666" y="1336566"/>
            <a:ext cx="6280150" cy="3946358"/>
          </a:xfrm>
        </p:spPr>
        <p:txBody>
          <a:bodyPr/>
          <a:lstStyle>
            <a:lvl1pPr>
              <a:defRPr>
                <a:solidFill>
                  <a:schemeClr val="tx2"/>
                </a:solidFill>
              </a:defRPr>
            </a:lvl1pPr>
          </a:lstStyle>
          <a:p>
            <a:r>
              <a:rPr lang="en-US" dirty="0"/>
              <a:t>Click icon to add picture</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4405" y="963778"/>
            <a:ext cx="2055322" cy="500677"/>
          </a:xfrm>
          <a:prstGeom prst="rect">
            <a:avLst/>
          </a:prstGeom>
        </p:spPr>
      </p:pic>
      <p:sp>
        <p:nvSpPr>
          <p:cNvPr id="6" name="Text Placeholder 5"/>
          <p:cNvSpPr>
            <a:spLocks noGrp="1"/>
          </p:cNvSpPr>
          <p:nvPr>
            <p:ph type="body" sz="quarter" idx="11"/>
          </p:nvPr>
        </p:nvSpPr>
        <p:spPr>
          <a:xfrm>
            <a:off x="694405" y="4338357"/>
            <a:ext cx="3960813" cy="479991"/>
          </a:xfrm>
        </p:spPr>
        <p:txBody>
          <a:bodyPr>
            <a:normAutofit/>
          </a:bodyPr>
          <a:lstStyle>
            <a:lvl1pPr marL="0" indent="0">
              <a:buFontTx/>
              <a:buNone/>
              <a:defRPr sz="1800">
                <a:solidFill>
                  <a:schemeClr val="tx2"/>
                </a:solidFill>
              </a:defRPr>
            </a:lvl1pPr>
            <a:lvl2pPr marL="237744" indent="0">
              <a:buFontTx/>
              <a:buNone/>
              <a:defRPr/>
            </a:lvl2pPr>
            <a:lvl3pPr marL="455612" indent="0">
              <a:buFontTx/>
              <a:buNone/>
              <a:defRPr/>
            </a:lvl3pPr>
            <a:lvl4pPr marL="693737" indent="0">
              <a:buFontTx/>
              <a:buNone/>
              <a:defRPr/>
            </a:lvl4pPr>
            <a:lvl5pPr marL="911225" indent="0">
              <a:buFontTx/>
              <a:buNone/>
              <a:defRPr/>
            </a:lvl5pPr>
          </a:lstStyle>
          <a:p>
            <a:pPr lvl="0"/>
            <a:r>
              <a:rPr lang="en-US"/>
              <a:t>Edit Master text styles</a:t>
            </a:r>
          </a:p>
        </p:txBody>
      </p:sp>
      <p:grpSp>
        <p:nvGrpSpPr>
          <p:cNvPr id="12" name="Group 11"/>
          <p:cNvGrpSpPr/>
          <p:nvPr userDrawn="1"/>
        </p:nvGrpSpPr>
        <p:grpSpPr>
          <a:xfrm>
            <a:off x="665377" y="5537861"/>
            <a:ext cx="4423901" cy="456933"/>
            <a:chOff x="7091159" y="5378260"/>
            <a:chExt cx="4423901" cy="456933"/>
          </a:xfrm>
        </p:grpSpPr>
        <p:sp>
          <p:nvSpPr>
            <p:cNvPr id="15" name="TextBox 14"/>
            <p:cNvSpPr txBox="1"/>
            <p:nvPr/>
          </p:nvSpPr>
          <p:spPr>
            <a:xfrm>
              <a:off x="7091159" y="5712082"/>
              <a:ext cx="4423901"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2"/>
                  </a:solidFill>
                  <a:effectLst/>
                  <a:uLnTx/>
                  <a:uFillTx/>
                  <a:latin typeface="Arial"/>
                  <a:ea typeface="+mn-ea"/>
                  <a:cs typeface="+mn-cs"/>
                </a:rPr>
                <a:t>“Seyfarth” refers to Seyfarth Shaw LLP (an Illinois limited liability partnership). </a:t>
              </a:r>
            </a:p>
          </p:txBody>
        </p:sp>
        <p:sp>
          <p:nvSpPr>
            <p:cNvPr id="14" name="TextBox 13"/>
            <p:cNvSpPr txBox="1"/>
            <p:nvPr userDrawn="1"/>
          </p:nvSpPr>
          <p:spPr>
            <a:xfrm>
              <a:off x="7091159" y="5378260"/>
              <a:ext cx="2054952" cy="228600"/>
            </a:xfrm>
            <a:prstGeom prst="rect">
              <a:avLst/>
            </a:prstGeom>
            <a:noFill/>
          </p:spPr>
          <p:txBody>
            <a:bodyPr wrap="none" lIns="0" tIns="0" rIns="0" bIns="0" rtlCol="0" anchor="b"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tx2"/>
                  </a:solidFill>
                  <a:effectLst/>
                  <a:uLnTx/>
                  <a:uFillTx/>
                  <a:latin typeface="Arial"/>
                  <a:ea typeface="+mn-ea"/>
                  <a:cs typeface="+mn-cs"/>
                </a:rPr>
                <a:t>Seyfarth Shaw LLP</a:t>
              </a:r>
            </a:p>
          </p:txBody>
        </p:sp>
      </p:grpSp>
      <p:sp>
        <p:nvSpPr>
          <p:cNvPr id="4" name="Footer Placeholder 3"/>
          <p:cNvSpPr>
            <a:spLocks noGrp="1"/>
          </p:cNvSpPr>
          <p:nvPr>
            <p:ph type="ftr" sz="quarter" idx="12"/>
          </p:nvPr>
        </p:nvSpPr>
        <p:spPr>
          <a:xfrm>
            <a:off x="667512" y="6016752"/>
            <a:ext cx="5486400" cy="123111"/>
          </a:xfrm>
        </p:spPr>
        <p:txBody>
          <a:bodyPr/>
          <a:lstStyle>
            <a:lvl1pPr>
              <a:defRPr sz="800">
                <a:solidFill>
                  <a:schemeClr val="tx2"/>
                </a:solidFill>
              </a:defRPr>
            </a:lvl1pPr>
          </a:lstStyle>
          <a:p>
            <a:r>
              <a:rPr lang="en-US"/>
              <a:t>©2021 Seyfarth Shaw LLP. All rights reserved. Private and Confidential (78009831)</a:t>
            </a:r>
            <a:endParaRPr lang="en-US" dirty="0"/>
          </a:p>
        </p:txBody>
      </p:sp>
    </p:spTree>
    <p:extLst>
      <p:ext uri="{BB962C8B-B14F-4D97-AF65-F5344CB8AC3E}">
        <p14:creationId xmlns:p14="http://schemas.microsoft.com/office/powerpoint/2010/main" val="32974907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Title Photo Purpl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94405" y="2312549"/>
            <a:ext cx="4516856" cy="997196"/>
          </a:xfrm>
        </p:spPr>
        <p:txBody>
          <a:bodyPr wrap="square" anchor="b" anchorCtr="0">
            <a:spAutoFit/>
          </a:bodyPr>
          <a:lstStyle>
            <a:lvl1pPr>
              <a:defRPr sz="3600">
                <a:solidFill>
                  <a:schemeClr val="tx2"/>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694405" y="3510252"/>
            <a:ext cx="4516856" cy="338554"/>
          </a:xfrm>
        </p:spPr>
        <p:txBody>
          <a:bodyPr wrap="square">
            <a:spAutoFit/>
          </a:bodyPr>
          <a:lstStyle>
            <a:lvl1pPr marL="0" indent="0" algn="l">
              <a:buNone/>
              <a:defRPr sz="2200" b="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Picture Placeholder 4"/>
          <p:cNvSpPr>
            <a:spLocks noGrp="1"/>
          </p:cNvSpPr>
          <p:nvPr>
            <p:ph type="pic" sz="quarter" idx="10"/>
          </p:nvPr>
        </p:nvSpPr>
        <p:spPr>
          <a:xfrm>
            <a:off x="5905666" y="1336566"/>
            <a:ext cx="6280150" cy="3946358"/>
          </a:xfrm>
        </p:spPr>
        <p:txBody>
          <a:bodyPr/>
          <a:lstStyle>
            <a:lvl1pPr>
              <a:defRPr>
                <a:solidFill>
                  <a:schemeClr val="tx2"/>
                </a:solidFill>
              </a:defRPr>
            </a:lvl1pPr>
          </a:lstStyle>
          <a:p>
            <a:r>
              <a:rPr lang="en-US" dirty="0"/>
              <a:t>Click icon to add picture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94405" y="963778"/>
            <a:ext cx="2055322" cy="500677"/>
          </a:xfrm>
          <a:prstGeom prst="rect">
            <a:avLst/>
          </a:prstGeom>
        </p:spPr>
      </p:pic>
      <p:sp>
        <p:nvSpPr>
          <p:cNvPr id="6" name="Text Placeholder 5"/>
          <p:cNvSpPr>
            <a:spLocks noGrp="1"/>
          </p:cNvSpPr>
          <p:nvPr>
            <p:ph type="body" sz="quarter" idx="11"/>
          </p:nvPr>
        </p:nvSpPr>
        <p:spPr>
          <a:xfrm>
            <a:off x="694405" y="4338357"/>
            <a:ext cx="3960813" cy="479991"/>
          </a:xfrm>
        </p:spPr>
        <p:txBody>
          <a:bodyPr>
            <a:normAutofit/>
          </a:bodyPr>
          <a:lstStyle>
            <a:lvl1pPr marL="0" indent="0">
              <a:buFontTx/>
              <a:buNone/>
              <a:defRPr sz="1800">
                <a:solidFill>
                  <a:schemeClr val="tx2"/>
                </a:solidFill>
              </a:defRPr>
            </a:lvl1pPr>
            <a:lvl2pPr marL="237744" indent="0">
              <a:buFontTx/>
              <a:buNone/>
              <a:defRPr/>
            </a:lvl2pPr>
            <a:lvl3pPr marL="455612" indent="0">
              <a:buFontTx/>
              <a:buNone/>
              <a:defRPr/>
            </a:lvl3pPr>
            <a:lvl4pPr marL="693737" indent="0">
              <a:buFontTx/>
              <a:buNone/>
              <a:defRPr/>
            </a:lvl4pPr>
            <a:lvl5pPr marL="911225" indent="0">
              <a:buFontTx/>
              <a:buNone/>
              <a:defRPr/>
            </a:lvl5pPr>
          </a:lstStyle>
          <a:p>
            <a:pPr lvl="0"/>
            <a:r>
              <a:rPr lang="en-US"/>
              <a:t>Edit Master text styles</a:t>
            </a:r>
          </a:p>
        </p:txBody>
      </p:sp>
      <p:grpSp>
        <p:nvGrpSpPr>
          <p:cNvPr id="12" name="Group 11"/>
          <p:cNvGrpSpPr/>
          <p:nvPr userDrawn="1"/>
        </p:nvGrpSpPr>
        <p:grpSpPr>
          <a:xfrm>
            <a:off x="665377" y="5537861"/>
            <a:ext cx="4423901" cy="456933"/>
            <a:chOff x="7091159" y="5378260"/>
            <a:chExt cx="4423901" cy="456933"/>
          </a:xfrm>
        </p:grpSpPr>
        <p:sp>
          <p:nvSpPr>
            <p:cNvPr id="15" name="TextBox 14"/>
            <p:cNvSpPr txBox="1"/>
            <p:nvPr/>
          </p:nvSpPr>
          <p:spPr>
            <a:xfrm>
              <a:off x="7091159" y="5712082"/>
              <a:ext cx="4423901"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2"/>
                  </a:solidFill>
                  <a:effectLst/>
                  <a:uLnTx/>
                  <a:uFillTx/>
                  <a:latin typeface="Arial"/>
                  <a:ea typeface="+mn-ea"/>
                  <a:cs typeface="+mn-cs"/>
                </a:rPr>
                <a:t>“Seyfarth” refers to Seyfarth Shaw LLP (an Illinois limited liability partnership). </a:t>
              </a:r>
            </a:p>
          </p:txBody>
        </p:sp>
        <p:sp>
          <p:nvSpPr>
            <p:cNvPr id="14" name="TextBox 13"/>
            <p:cNvSpPr txBox="1"/>
            <p:nvPr userDrawn="1"/>
          </p:nvSpPr>
          <p:spPr>
            <a:xfrm>
              <a:off x="7091159" y="5378260"/>
              <a:ext cx="2054952" cy="228600"/>
            </a:xfrm>
            <a:prstGeom prst="rect">
              <a:avLst/>
            </a:prstGeom>
            <a:noFill/>
          </p:spPr>
          <p:txBody>
            <a:bodyPr wrap="none" lIns="0" tIns="0" rIns="0" bIns="0" rtlCol="0" anchor="b"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tx2"/>
                  </a:solidFill>
                  <a:effectLst/>
                  <a:uLnTx/>
                  <a:uFillTx/>
                  <a:latin typeface="Arial"/>
                  <a:ea typeface="+mn-ea"/>
                  <a:cs typeface="+mn-cs"/>
                </a:rPr>
                <a:t>Seyfarth Shaw LLP</a:t>
              </a:r>
            </a:p>
          </p:txBody>
        </p:sp>
      </p:grpSp>
      <p:sp>
        <p:nvSpPr>
          <p:cNvPr id="4" name="Footer Placeholder 3"/>
          <p:cNvSpPr>
            <a:spLocks noGrp="1"/>
          </p:cNvSpPr>
          <p:nvPr>
            <p:ph type="ftr" sz="quarter" idx="12"/>
          </p:nvPr>
        </p:nvSpPr>
        <p:spPr>
          <a:xfrm>
            <a:off x="667512" y="6016752"/>
            <a:ext cx="5486400" cy="123111"/>
          </a:xfrm>
        </p:spPr>
        <p:txBody>
          <a:bodyPr/>
          <a:lstStyle>
            <a:lvl1pPr>
              <a:defRPr sz="800">
                <a:solidFill>
                  <a:schemeClr val="tx2"/>
                </a:solidFill>
              </a:defRPr>
            </a:lvl1pPr>
          </a:lstStyle>
          <a:p>
            <a:r>
              <a:rPr lang="en-US"/>
              <a:t>©2021 Seyfarth Shaw LLP. All rights reserved. Private and Confidential (78009831)</a:t>
            </a:r>
            <a:endParaRPr lang="en-US" dirty="0"/>
          </a:p>
        </p:txBody>
      </p:sp>
    </p:spTree>
    <p:extLst>
      <p:ext uri="{BB962C8B-B14F-4D97-AF65-F5344CB8AC3E}">
        <p14:creationId xmlns:p14="http://schemas.microsoft.com/office/powerpoint/2010/main" val="35842338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Title Photo Dark Purpl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94405" y="2312549"/>
            <a:ext cx="4516856" cy="997196"/>
          </a:xfrm>
        </p:spPr>
        <p:txBody>
          <a:bodyPr wrap="square" anchor="b" anchorCtr="0">
            <a:spAutoFit/>
          </a:bodyPr>
          <a:lstStyle>
            <a:lvl1pPr>
              <a:defRPr sz="3600">
                <a:solidFill>
                  <a:schemeClr val="tx2"/>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694405" y="3510252"/>
            <a:ext cx="4516856" cy="338554"/>
          </a:xfrm>
        </p:spPr>
        <p:txBody>
          <a:bodyPr wrap="square">
            <a:spAutoFit/>
          </a:bodyPr>
          <a:lstStyle>
            <a:lvl1pPr marL="0" indent="0" algn="l">
              <a:buNone/>
              <a:defRPr sz="2200" b="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Picture Placeholder 4"/>
          <p:cNvSpPr>
            <a:spLocks noGrp="1"/>
          </p:cNvSpPr>
          <p:nvPr>
            <p:ph type="pic" sz="quarter" idx="10"/>
          </p:nvPr>
        </p:nvSpPr>
        <p:spPr>
          <a:xfrm>
            <a:off x="5905666" y="1336566"/>
            <a:ext cx="6280150" cy="3946358"/>
          </a:xfrm>
        </p:spPr>
        <p:txBody>
          <a:bodyPr/>
          <a:lstStyle>
            <a:lvl1pPr>
              <a:defRPr>
                <a:solidFill>
                  <a:schemeClr val="tx2"/>
                </a:solidFill>
              </a:defRPr>
            </a:lvl1pPr>
          </a:lstStyle>
          <a:p>
            <a:r>
              <a:rPr lang="en-US" dirty="0"/>
              <a:t>Click icon to add picture</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4405" y="963778"/>
            <a:ext cx="2055322" cy="500677"/>
          </a:xfrm>
          <a:prstGeom prst="rect">
            <a:avLst/>
          </a:prstGeom>
        </p:spPr>
      </p:pic>
      <p:sp>
        <p:nvSpPr>
          <p:cNvPr id="6" name="Text Placeholder 5"/>
          <p:cNvSpPr>
            <a:spLocks noGrp="1"/>
          </p:cNvSpPr>
          <p:nvPr>
            <p:ph type="body" sz="quarter" idx="11"/>
          </p:nvPr>
        </p:nvSpPr>
        <p:spPr>
          <a:xfrm>
            <a:off x="694405" y="4338357"/>
            <a:ext cx="3960813" cy="479991"/>
          </a:xfrm>
        </p:spPr>
        <p:txBody>
          <a:bodyPr>
            <a:normAutofit/>
          </a:bodyPr>
          <a:lstStyle>
            <a:lvl1pPr marL="0" indent="0">
              <a:buFontTx/>
              <a:buNone/>
              <a:defRPr sz="1800">
                <a:solidFill>
                  <a:schemeClr val="tx2"/>
                </a:solidFill>
              </a:defRPr>
            </a:lvl1pPr>
            <a:lvl2pPr marL="237744" indent="0">
              <a:buFontTx/>
              <a:buNone/>
              <a:defRPr/>
            </a:lvl2pPr>
            <a:lvl3pPr marL="455612" indent="0">
              <a:buFontTx/>
              <a:buNone/>
              <a:defRPr/>
            </a:lvl3pPr>
            <a:lvl4pPr marL="693737" indent="0">
              <a:buFontTx/>
              <a:buNone/>
              <a:defRPr/>
            </a:lvl4pPr>
            <a:lvl5pPr marL="911225" indent="0">
              <a:buFontTx/>
              <a:buNone/>
              <a:defRPr/>
            </a:lvl5pPr>
          </a:lstStyle>
          <a:p>
            <a:pPr lvl="0"/>
            <a:r>
              <a:rPr lang="en-US"/>
              <a:t>Edit Master text styles</a:t>
            </a:r>
          </a:p>
        </p:txBody>
      </p:sp>
      <p:grpSp>
        <p:nvGrpSpPr>
          <p:cNvPr id="12" name="Group 11"/>
          <p:cNvGrpSpPr/>
          <p:nvPr userDrawn="1"/>
        </p:nvGrpSpPr>
        <p:grpSpPr>
          <a:xfrm>
            <a:off x="665377" y="5537861"/>
            <a:ext cx="4423901" cy="456933"/>
            <a:chOff x="7091159" y="5378260"/>
            <a:chExt cx="4423901" cy="456933"/>
          </a:xfrm>
        </p:grpSpPr>
        <p:sp>
          <p:nvSpPr>
            <p:cNvPr id="15" name="TextBox 14"/>
            <p:cNvSpPr txBox="1"/>
            <p:nvPr/>
          </p:nvSpPr>
          <p:spPr>
            <a:xfrm>
              <a:off x="7091159" y="5712082"/>
              <a:ext cx="4423901" cy="123111"/>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chemeClr val="tx2"/>
                  </a:solidFill>
                  <a:effectLst/>
                  <a:uLnTx/>
                  <a:uFillTx/>
                  <a:latin typeface="Arial"/>
                  <a:ea typeface="+mn-ea"/>
                  <a:cs typeface="+mn-cs"/>
                </a:rPr>
                <a:t>“Seyfarth” refers to Seyfarth Shaw LLP (an Illinois limited liability partnership). </a:t>
              </a:r>
            </a:p>
          </p:txBody>
        </p:sp>
        <p:sp>
          <p:nvSpPr>
            <p:cNvPr id="14" name="TextBox 13"/>
            <p:cNvSpPr txBox="1"/>
            <p:nvPr userDrawn="1"/>
          </p:nvSpPr>
          <p:spPr>
            <a:xfrm>
              <a:off x="7091159" y="5378260"/>
              <a:ext cx="2054952" cy="228600"/>
            </a:xfrm>
            <a:prstGeom prst="rect">
              <a:avLst/>
            </a:prstGeom>
            <a:noFill/>
          </p:spPr>
          <p:txBody>
            <a:bodyPr wrap="none" lIns="0" tIns="0" rIns="0" bIns="0" rtlCol="0" anchor="b"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tx2"/>
                  </a:solidFill>
                  <a:effectLst/>
                  <a:uLnTx/>
                  <a:uFillTx/>
                  <a:latin typeface="Arial"/>
                  <a:ea typeface="+mn-ea"/>
                  <a:cs typeface="+mn-cs"/>
                </a:rPr>
                <a:t>Seyfarth Shaw LLP</a:t>
              </a:r>
            </a:p>
          </p:txBody>
        </p:sp>
      </p:grpSp>
      <p:sp>
        <p:nvSpPr>
          <p:cNvPr id="4" name="Footer Placeholder 3"/>
          <p:cNvSpPr>
            <a:spLocks noGrp="1"/>
          </p:cNvSpPr>
          <p:nvPr>
            <p:ph type="ftr" sz="quarter" idx="12"/>
          </p:nvPr>
        </p:nvSpPr>
        <p:spPr>
          <a:xfrm>
            <a:off x="667512" y="6016752"/>
            <a:ext cx="5486400" cy="123111"/>
          </a:xfrm>
        </p:spPr>
        <p:txBody>
          <a:bodyPr/>
          <a:lstStyle>
            <a:lvl1pPr>
              <a:defRPr sz="800">
                <a:solidFill>
                  <a:schemeClr val="tx2"/>
                </a:solidFill>
              </a:defRPr>
            </a:lvl1pPr>
          </a:lstStyle>
          <a:p>
            <a:r>
              <a:rPr lang="en-US"/>
              <a:t>©2021 Seyfarth Shaw LLP. All rights reserved. Private and Confidential (78009831)</a:t>
            </a:r>
            <a:endParaRPr lang="en-US" dirty="0"/>
          </a:p>
        </p:txBody>
      </p:sp>
    </p:spTree>
    <p:extLst>
      <p:ext uri="{BB962C8B-B14F-4D97-AF65-F5344CB8AC3E}">
        <p14:creationId xmlns:p14="http://schemas.microsoft.com/office/powerpoint/2010/main" val="5034432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589595"/>
            <a:ext cx="11143506" cy="360099"/>
          </a:xfrm>
        </p:spPr>
        <p:txBody>
          <a:bodyPr/>
          <a:lstStyle>
            <a:lvl1pPr>
              <a:defRPr>
                <a:solidFill>
                  <a:schemeClr val="bg2"/>
                </a:solidFill>
              </a:defRPr>
            </a:lvl1pPr>
          </a:lstStyle>
          <a:p>
            <a:r>
              <a:rPr lang="en-US"/>
              <a:t>Click to edit Master title style</a:t>
            </a:r>
            <a:endParaRPr lang="en-US" dirty="0"/>
          </a:p>
        </p:txBody>
      </p:sp>
      <p:sp>
        <p:nvSpPr>
          <p:cNvPr id="3" name="Content Placeholder 2"/>
          <p:cNvSpPr>
            <a:spLocks noGrp="1"/>
          </p:cNvSpPr>
          <p:nvPr>
            <p:ph idx="1"/>
          </p:nvPr>
        </p:nvSpPr>
        <p:spPr>
          <a:xfrm>
            <a:off x="609600" y="1274597"/>
            <a:ext cx="11143506" cy="5183353"/>
          </a:xfrm>
        </p:spPr>
        <p:txBody>
          <a:bodyPr/>
          <a:lstStyle>
            <a:lvl1pPr>
              <a:spcAft>
                <a:spcPts val="600"/>
              </a:spcAft>
              <a:defRPr sz="2400">
                <a:solidFill>
                  <a:schemeClr val="bg2"/>
                </a:solidFill>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5"/>
          <p:cNvSpPr>
            <a:spLocks noGrp="1"/>
          </p:cNvSpPr>
          <p:nvPr>
            <p:ph type="ftr" sz="quarter" idx="11"/>
          </p:nvPr>
        </p:nvSpPr>
        <p:spPr>
          <a:xfrm>
            <a:off x="445988" y="6664998"/>
            <a:ext cx="9144000" cy="138499"/>
          </a:xfrm>
        </p:spPr>
        <p:txBody>
          <a:bodyPr/>
          <a:lstStyle>
            <a:lvl1pPr>
              <a:defRPr>
                <a:solidFill>
                  <a:schemeClr val="bg2"/>
                </a:solidFill>
              </a:defRPr>
            </a:lvl1pPr>
          </a:lstStyle>
          <a:p>
            <a:r>
              <a:rPr lang="en-US"/>
              <a:t>©2021 Seyfarth Shaw LLP. All rights reserved. Private and Confidential (78009831)</a:t>
            </a:r>
            <a:endParaRPr lang="en-US" dirty="0"/>
          </a:p>
        </p:txBody>
      </p:sp>
      <p:sp>
        <p:nvSpPr>
          <p:cNvPr id="9" name="Slide Number Placeholder 6"/>
          <p:cNvSpPr>
            <a:spLocks noGrp="1"/>
          </p:cNvSpPr>
          <p:nvPr>
            <p:ph type="sldNum" sz="quarter" idx="12"/>
          </p:nvPr>
        </p:nvSpPr>
        <p:spPr>
          <a:xfrm>
            <a:off x="11499851" y="6680386"/>
            <a:ext cx="253255" cy="123111"/>
          </a:xfrm>
        </p:spPr>
        <p:txBody>
          <a:bodyPr/>
          <a:lstStyle/>
          <a:p>
            <a:fld id="{8F61AF13-11BC-4357-89F3-660C939FF256}" type="slidenum">
              <a:rPr lang="en-US" smtClean="0"/>
              <a:t>‹#›</a:t>
            </a:fld>
            <a:endParaRPr lang="en-US" dirty="0"/>
          </a:p>
        </p:txBody>
      </p:sp>
    </p:spTree>
    <p:extLst>
      <p:ext uri="{BB962C8B-B14F-4D97-AF65-F5344CB8AC3E}">
        <p14:creationId xmlns:p14="http://schemas.microsoft.com/office/powerpoint/2010/main" val="24202764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Eve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609600" y="1181100"/>
            <a:ext cx="5384800" cy="5276849"/>
          </a:xfrm>
        </p:spPr>
        <p:txBody>
          <a:bodyPr/>
          <a:lstStyle>
            <a:lvl1pPr>
              <a:defRPr sz="2400">
                <a:solidFill>
                  <a:schemeClr val="bg2"/>
                </a:solidFill>
              </a:defRPr>
            </a:lvl1pPr>
            <a:lvl2pPr>
              <a:defRPr sz="2200">
                <a:solidFill>
                  <a:schemeClr val="bg2"/>
                </a:solidFill>
              </a:defRPr>
            </a:lvl2pPr>
            <a:lvl3pPr>
              <a:defRPr sz="2000">
                <a:solidFill>
                  <a:schemeClr val="bg2"/>
                </a:solidFill>
              </a:defRPr>
            </a:lvl3pPr>
            <a:lvl4pPr>
              <a:defRPr sz="1800">
                <a:solidFill>
                  <a:schemeClr val="bg2"/>
                </a:solidFill>
              </a:defRPr>
            </a:lvl4pPr>
            <a:lvl5pPr>
              <a:defRPr sz="1800">
                <a:solidFill>
                  <a:schemeClr val="bg2"/>
                </a:solidFill>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97600" y="1181100"/>
            <a:ext cx="5384800" cy="5276849"/>
          </a:xfrm>
        </p:spPr>
        <p:txBody>
          <a:bodyPr/>
          <a:lstStyle>
            <a:lvl1pPr>
              <a:defRPr sz="2400">
                <a:solidFill>
                  <a:schemeClr val="bg2"/>
                </a:solidFill>
              </a:defRPr>
            </a:lvl1pPr>
            <a:lvl2pPr>
              <a:defRPr sz="2200">
                <a:solidFill>
                  <a:schemeClr val="bg2"/>
                </a:solidFill>
              </a:defRPr>
            </a:lvl2pPr>
            <a:lvl3pPr>
              <a:defRPr sz="2000">
                <a:solidFill>
                  <a:schemeClr val="bg2"/>
                </a:solidFill>
              </a:defRPr>
            </a:lvl3pPr>
            <a:lvl4pPr>
              <a:defRPr sz="1800">
                <a:solidFill>
                  <a:schemeClr val="bg2"/>
                </a:solidFill>
              </a:defRPr>
            </a:lvl4pPr>
            <a:lvl5pPr>
              <a:defRPr sz="1800">
                <a:solidFill>
                  <a:schemeClr val="bg2"/>
                </a:solidFill>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lvl1pPr>
              <a:defRPr>
                <a:solidFill>
                  <a:schemeClr val="bg2"/>
                </a:solidFill>
              </a:defRPr>
            </a:lvl1pPr>
          </a:lstStyle>
          <a:p>
            <a:r>
              <a:rPr lang="en-US"/>
              <a:t>©2021 Seyfarth Shaw LLP. All rights reserved. Private and Confidential (78009831)</a:t>
            </a:r>
            <a:endParaRPr lang="en-US" dirty="0"/>
          </a:p>
        </p:txBody>
      </p:sp>
      <p:sp>
        <p:nvSpPr>
          <p:cNvPr id="7" name="Slide Number Placeholder 6"/>
          <p:cNvSpPr>
            <a:spLocks noGrp="1"/>
          </p:cNvSpPr>
          <p:nvPr>
            <p:ph type="sldNum" sz="quarter" idx="12"/>
          </p:nvPr>
        </p:nvSpPr>
        <p:spPr/>
        <p:txBody>
          <a:bodyPr/>
          <a:lstStyle/>
          <a:p>
            <a:fld id="{8F61AF13-11BC-4357-89F3-660C939FF256}" type="slidenum">
              <a:rPr lang="en-US" smtClean="0"/>
              <a:t>‹#›</a:t>
            </a:fld>
            <a:endParaRPr lang="en-US" dirty="0"/>
          </a:p>
        </p:txBody>
      </p:sp>
    </p:spTree>
    <p:extLst>
      <p:ext uri="{BB962C8B-B14F-4D97-AF65-F5344CB8AC3E}">
        <p14:creationId xmlns:p14="http://schemas.microsoft.com/office/powerpoint/2010/main" val="25212894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wo Content Offse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Footer Placeholder 5"/>
          <p:cNvSpPr>
            <a:spLocks noGrp="1"/>
          </p:cNvSpPr>
          <p:nvPr>
            <p:ph type="ftr" sz="quarter" idx="11"/>
          </p:nvPr>
        </p:nvSpPr>
        <p:spPr/>
        <p:txBody>
          <a:bodyPr/>
          <a:lstStyle/>
          <a:p>
            <a:r>
              <a:rPr lang="en-US"/>
              <a:t>©2021 Seyfarth Shaw LLP. All rights reserved. Private and Confidential (78009831)</a:t>
            </a:r>
            <a:endParaRPr lang="en-US" dirty="0"/>
          </a:p>
        </p:txBody>
      </p:sp>
      <p:sp>
        <p:nvSpPr>
          <p:cNvPr id="7" name="Slide Number Placeholder 6"/>
          <p:cNvSpPr>
            <a:spLocks noGrp="1"/>
          </p:cNvSpPr>
          <p:nvPr>
            <p:ph type="sldNum" sz="quarter" idx="12"/>
          </p:nvPr>
        </p:nvSpPr>
        <p:spPr/>
        <p:txBody>
          <a:bodyPr/>
          <a:lstStyle/>
          <a:p>
            <a:fld id="{8F61AF13-11BC-4357-89F3-660C939FF256}" type="slidenum">
              <a:rPr lang="en-US" smtClean="0"/>
              <a:t>‹#›</a:t>
            </a:fld>
            <a:endParaRPr lang="en-US" dirty="0"/>
          </a:p>
        </p:txBody>
      </p:sp>
      <p:sp>
        <p:nvSpPr>
          <p:cNvPr id="26" name="Content Placeholder 2"/>
          <p:cNvSpPr>
            <a:spLocks noGrp="1"/>
          </p:cNvSpPr>
          <p:nvPr>
            <p:ph sz="half" idx="14"/>
          </p:nvPr>
        </p:nvSpPr>
        <p:spPr>
          <a:xfrm>
            <a:off x="8095289" y="1155032"/>
            <a:ext cx="3311917" cy="5358064"/>
          </a:xfrm>
        </p:spPr>
        <p:txBody>
          <a:bodyPr/>
          <a:lstStyle>
            <a:lvl1pPr marL="231775" indent="-231775">
              <a:spcAft>
                <a:spcPts val="0"/>
              </a:spcAft>
              <a:buFont typeface="Arial" panose="020B0604020202020204" pitchFamily="34" charset="0"/>
              <a:buChar char="•"/>
              <a:defRPr sz="2000">
                <a:solidFill>
                  <a:schemeClr val="tx1"/>
                </a:solidFill>
                <a:latin typeface="+mn-lt"/>
              </a:defRPr>
            </a:lvl1pPr>
            <a:lvl2pPr marL="461963" indent="-231775">
              <a:spcBef>
                <a:spcPts val="1200"/>
              </a:spcBef>
              <a:buFont typeface="Arial" panose="020B0604020202020204" pitchFamily="34" charset="0"/>
              <a:buChar char="–"/>
              <a:defRPr sz="18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5" name="Text Placeholder 4"/>
          <p:cNvSpPr>
            <a:spLocks noGrp="1"/>
          </p:cNvSpPr>
          <p:nvPr>
            <p:ph type="body" sz="quarter" idx="15"/>
          </p:nvPr>
        </p:nvSpPr>
        <p:spPr>
          <a:xfrm>
            <a:off x="609600" y="1155700"/>
            <a:ext cx="7307263" cy="5357813"/>
          </a:xfrm>
        </p:spPr>
        <p:txBody>
          <a:bodyPr/>
          <a:lstStyle>
            <a:lvl1pPr>
              <a:defRPr sz="2400"/>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559608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Agenda">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lvl1pPr>
              <a:defRPr>
                <a:solidFill>
                  <a:schemeClr val="bg2"/>
                </a:solidFill>
              </a:defRPr>
            </a:lvl1pPr>
          </a:lstStyle>
          <a:p>
            <a:r>
              <a:rPr lang="en-US"/>
              <a:t>©2021 Seyfarth Shaw LLP. All rights reserved. Private and Confidential (78009831)</a:t>
            </a:r>
            <a:endParaRPr lang="en-US" dirty="0"/>
          </a:p>
        </p:txBody>
      </p:sp>
      <p:sp>
        <p:nvSpPr>
          <p:cNvPr id="7" name="Slide Number Placeholder 6"/>
          <p:cNvSpPr>
            <a:spLocks noGrp="1"/>
          </p:cNvSpPr>
          <p:nvPr>
            <p:ph type="sldNum" sz="quarter" idx="12"/>
          </p:nvPr>
        </p:nvSpPr>
        <p:spPr/>
        <p:txBody>
          <a:bodyPr/>
          <a:lstStyle/>
          <a:p>
            <a:fld id="{8F61AF13-11BC-4357-89F3-660C939FF256}" type="slidenum">
              <a:rPr lang="en-US" smtClean="0"/>
              <a:t>‹#›</a:t>
            </a:fld>
            <a:endParaRPr lang="en-US" dirty="0"/>
          </a:p>
        </p:txBody>
      </p:sp>
      <p:sp>
        <p:nvSpPr>
          <p:cNvPr id="25" name="Content Placeholder 2"/>
          <p:cNvSpPr>
            <a:spLocks noGrp="1"/>
          </p:cNvSpPr>
          <p:nvPr>
            <p:ph sz="half" idx="13"/>
          </p:nvPr>
        </p:nvSpPr>
        <p:spPr>
          <a:xfrm>
            <a:off x="4845007" y="548664"/>
            <a:ext cx="6739512" cy="338554"/>
          </a:xfrm>
        </p:spPr>
        <p:txBody>
          <a:bodyPr wrap="square">
            <a:spAutoFit/>
          </a:bodyPr>
          <a:lstStyle>
            <a:lvl1pPr marL="0" indent="0">
              <a:lnSpc>
                <a:spcPct val="100000"/>
              </a:lnSpc>
              <a:spcBef>
                <a:spcPts val="600"/>
              </a:spcBef>
              <a:spcAft>
                <a:spcPts val="0"/>
              </a:spcAft>
              <a:buFontTx/>
              <a:buNone/>
              <a:defRPr sz="2200">
                <a:solidFill>
                  <a:schemeClr val="bg2"/>
                </a:solidFill>
                <a:latin typeface="+mn-lt"/>
              </a:defRPr>
            </a:lvl1pPr>
            <a:lvl2pPr marL="0" indent="0">
              <a:spcBef>
                <a:spcPts val="3000"/>
              </a:spcBef>
              <a:buNone/>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600" y="2653041"/>
            <a:ext cx="3310965" cy="886397"/>
          </a:xfrm>
        </p:spPr>
        <p:txBody>
          <a:bodyPr vert="horz" lIns="0" tIns="0" rIns="0" bIns="0" rtlCol="0" anchor="t" anchorCtr="0">
            <a:spAutoFit/>
          </a:bodyPr>
          <a:lstStyle>
            <a:lvl1pPr>
              <a:defRPr lang="en-US" sz="3200" dirty="0"/>
            </a:lvl1pPr>
          </a:lstStyle>
          <a:p>
            <a:pPr lvl="0"/>
            <a:r>
              <a:rPr lang="en-US"/>
              <a:t>Click to edit Master title style</a:t>
            </a:r>
            <a:endParaRPr lang="en-US" dirty="0"/>
          </a:p>
        </p:txBody>
      </p:sp>
      <p:cxnSp>
        <p:nvCxnSpPr>
          <p:cNvPr id="11" name="Straight Connector 10"/>
          <p:cNvCxnSpPr/>
          <p:nvPr/>
        </p:nvCxnSpPr>
        <p:spPr>
          <a:xfrm rot="16200000" flipV="1">
            <a:off x="1144525" y="3358806"/>
            <a:ext cx="6245352" cy="0"/>
          </a:xfrm>
          <a:prstGeom prst="line">
            <a:avLst/>
          </a:prstGeom>
          <a:ln w="6350">
            <a:solidFill>
              <a:srgbClr val="A6A6A6"/>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382495" y="6633883"/>
            <a:ext cx="11486776" cy="0"/>
          </a:xfrm>
          <a:prstGeom prst="line">
            <a:avLst/>
          </a:prstGeom>
          <a:ln w="6350">
            <a:solidFill>
              <a:srgbClr val="A6A6A6"/>
            </a:solidFill>
            <a:miter lim="800000"/>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16200000" flipV="1">
            <a:off x="1144525" y="3358806"/>
            <a:ext cx="6245352" cy="0"/>
          </a:xfrm>
          <a:prstGeom prst="line">
            <a:avLst/>
          </a:prstGeom>
          <a:ln w="6350">
            <a:solidFill>
              <a:srgbClr val="A6A6A6"/>
            </a:solidFill>
            <a:miter lim="800000"/>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382495" y="6633883"/>
            <a:ext cx="11486776" cy="0"/>
          </a:xfrm>
          <a:prstGeom prst="line">
            <a:avLst/>
          </a:prstGeom>
          <a:ln w="6350">
            <a:solidFill>
              <a:srgbClr val="A6A6A6"/>
            </a:solidFill>
            <a:miter lim="800000"/>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rot="16200000" flipV="1">
            <a:off x="1144525" y="3358806"/>
            <a:ext cx="6245352" cy="0"/>
          </a:xfrm>
          <a:prstGeom prst="line">
            <a:avLst/>
          </a:prstGeom>
          <a:ln w="6350">
            <a:solidFill>
              <a:srgbClr val="A6A6A6"/>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flipV="1">
            <a:off x="382495" y="6633883"/>
            <a:ext cx="11486776" cy="0"/>
          </a:xfrm>
          <a:prstGeom prst="line">
            <a:avLst/>
          </a:prstGeom>
          <a:ln w="6350">
            <a:solidFill>
              <a:srgbClr val="A6A6A6"/>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52622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Split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5407" y="2340630"/>
            <a:ext cx="3311917" cy="4026744"/>
          </a:xfrm>
        </p:spPr>
        <p:txBody>
          <a:bodyPr/>
          <a:lstStyle>
            <a:lvl1pPr marL="0" indent="0">
              <a:spcBef>
                <a:spcPts val="1200"/>
              </a:spcBef>
              <a:spcAft>
                <a:spcPts val="0"/>
              </a:spcAft>
              <a:buFontTx/>
              <a:buNone/>
              <a:defRPr sz="2000" i="1">
                <a:solidFill>
                  <a:schemeClr val="bg2"/>
                </a:solidFill>
                <a:latin typeface="+mn-lt"/>
              </a:defRPr>
            </a:lvl1pPr>
            <a:lvl2pPr marL="230188" indent="0">
              <a:spcBef>
                <a:spcPts val="1200"/>
              </a:spcBef>
              <a:buFontTx/>
              <a:buNone/>
              <a:defRPr sz="1800" i="1">
                <a:solidFill>
                  <a:schemeClr val="bg2"/>
                </a:solidFill>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6" name="Footer Placeholder 5"/>
          <p:cNvSpPr>
            <a:spLocks noGrp="1"/>
          </p:cNvSpPr>
          <p:nvPr>
            <p:ph type="ftr" sz="quarter" idx="11"/>
          </p:nvPr>
        </p:nvSpPr>
        <p:spPr/>
        <p:txBody>
          <a:bodyPr/>
          <a:lstStyle>
            <a:lvl1pPr>
              <a:defRPr>
                <a:solidFill>
                  <a:schemeClr val="bg2"/>
                </a:solidFill>
              </a:defRPr>
            </a:lvl1pPr>
          </a:lstStyle>
          <a:p>
            <a:r>
              <a:rPr lang="en-US"/>
              <a:t>©2021 Seyfarth Shaw LLP. All rights reserved. Private and Confidential (78009831)</a:t>
            </a:r>
            <a:endParaRPr lang="en-US" dirty="0"/>
          </a:p>
        </p:txBody>
      </p:sp>
      <p:sp>
        <p:nvSpPr>
          <p:cNvPr id="7" name="Slide Number Placeholder 6"/>
          <p:cNvSpPr>
            <a:spLocks noGrp="1"/>
          </p:cNvSpPr>
          <p:nvPr>
            <p:ph type="sldNum" sz="quarter" idx="12"/>
          </p:nvPr>
        </p:nvSpPr>
        <p:spPr/>
        <p:txBody>
          <a:bodyPr/>
          <a:lstStyle/>
          <a:p>
            <a:fld id="{8F61AF13-11BC-4357-89F3-660C939FF256}" type="slidenum">
              <a:rPr lang="en-US" smtClean="0"/>
              <a:t>‹#›</a:t>
            </a:fld>
            <a:endParaRPr lang="en-US" dirty="0"/>
          </a:p>
        </p:txBody>
      </p:sp>
      <p:sp>
        <p:nvSpPr>
          <p:cNvPr id="25" name="Content Placeholder 2"/>
          <p:cNvSpPr>
            <a:spLocks noGrp="1"/>
          </p:cNvSpPr>
          <p:nvPr>
            <p:ph sz="half" idx="13"/>
          </p:nvPr>
        </p:nvSpPr>
        <p:spPr>
          <a:xfrm>
            <a:off x="4475204" y="1920484"/>
            <a:ext cx="7148853" cy="4640736"/>
          </a:xfrm>
        </p:spPr>
        <p:txBody>
          <a:bodyPr/>
          <a:lstStyle>
            <a:lvl1pPr marL="231775" indent="-231775">
              <a:spcAft>
                <a:spcPts val="0"/>
              </a:spcAft>
              <a:buFont typeface="Arial" panose="020B0604020202020204" pitchFamily="34" charset="0"/>
              <a:buChar char="•"/>
              <a:defRPr sz="2000">
                <a:solidFill>
                  <a:schemeClr val="bg2"/>
                </a:solidFill>
                <a:latin typeface="+mn-lt"/>
              </a:defRPr>
            </a:lvl1pPr>
            <a:lvl2pPr marL="461963" indent="-231775">
              <a:spcBef>
                <a:spcPts val="1200"/>
              </a:spcBef>
              <a:buFont typeface="Arial" panose="020B0604020202020204" pitchFamily="34" charset="0"/>
              <a:buChar char="–"/>
              <a:defRPr sz="1800">
                <a:solidFill>
                  <a:schemeClr val="bg2"/>
                </a:solidFill>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32" name="Text Placeholder 4"/>
          <p:cNvSpPr>
            <a:spLocks noGrp="1"/>
          </p:cNvSpPr>
          <p:nvPr>
            <p:ph type="body" sz="quarter" idx="16"/>
          </p:nvPr>
        </p:nvSpPr>
        <p:spPr>
          <a:xfrm>
            <a:off x="4475204" y="1314591"/>
            <a:ext cx="6643003" cy="369332"/>
          </a:xfrm>
        </p:spPr>
        <p:txBody>
          <a:bodyPr wrap="square" anchor="ctr" anchorCtr="0">
            <a:spAutoFit/>
          </a:bodyPr>
          <a:lstStyle>
            <a:lvl1pPr marL="0" indent="0" algn="l">
              <a:buNone/>
              <a:defRPr sz="2400" b="1">
                <a:solidFill>
                  <a:schemeClr val="bg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cxnSp>
        <p:nvCxnSpPr>
          <p:cNvPr id="14" name="Straight Connector 13"/>
          <p:cNvCxnSpPr/>
          <p:nvPr/>
        </p:nvCxnSpPr>
        <p:spPr>
          <a:xfrm flipV="1">
            <a:off x="4267201" y="1313935"/>
            <a:ext cx="0" cy="5247285"/>
          </a:xfrm>
          <a:prstGeom prst="line">
            <a:avLst/>
          </a:prstGeom>
          <a:ln w="6350">
            <a:solidFill>
              <a:srgbClr val="A6A6A6"/>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4267201" y="1313935"/>
            <a:ext cx="0" cy="5247285"/>
          </a:xfrm>
          <a:prstGeom prst="line">
            <a:avLst/>
          </a:prstGeom>
          <a:ln w="6350">
            <a:solidFill>
              <a:srgbClr val="A6A6A6"/>
            </a:solidFill>
            <a:miter lim="800000"/>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flipV="1">
            <a:off x="4267201" y="1313935"/>
            <a:ext cx="0" cy="5247285"/>
          </a:xfrm>
          <a:prstGeom prst="line">
            <a:avLst/>
          </a:prstGeom>
          <a:ln w="6350">
            <a:solidFill>
              <a:srgbClr val="A6A6A6"/>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23674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Vertical Title Left and Content">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r>
              <a:rPr lang="en-US"/>
              <a:t>©2021 Seyfarth Shaw LLP. All rights reserved. Private and Confidential (78009831)</a:t>
            </a:r>
            <a:endParaRPr lang="en-US" dirty="0"/>
          </a:p>
        </p:txBody>
      </p:sp>
      <p:sp>
        <p:nvSpPr>
          <p:cNvPr id="7" name="Slide Number Placeholder 6"/>
          <p:cNvSpPr>
            <a:spLocks noGrp="1"/>
          </p:cNvSpPr>
          <p:nvPr>
            <p:ph type="sldNum" sz="quarter" idx="12"/>
          </p:nvPr>
        </p:nvSpPr>
        <p:spPr/>
        <p:txBody>
          <a:bodyPr/>
          <a:lstStyle/>
          <a:p>
            <a:fld id="{8F61AF13-11BC-4357-89F3-660C939FF256}" type="slidenum">
              <a:rPr lang="en-US" smtClean="0"/>
              <a:t>‹#›</a:t>
            </a:fld>
            <a:endParaRPr lang="en-US" dirty="0"/>
          </a:p>
        </p:txBody>
      </p:sp>
      <p:sp>
        <p:nvSpPr>
          <p:cNvPr id="4" name="Content Placeholder 3"/>
          <p:cNvSpPr>
            <a:spLocks noGrp="1"/>
          </p:cNvSpPr>
          <p:nvPr>
            <p:ph sz="quarter" idx="13"/>
          </p:nvPr>
        </p:nvSpPr>
        <p:spPr>
          <a:xfrm>
            <a:off x="4613838" y="546846"/>
            <a:ext cx="7139268" cy="5809505"/>
          </a:xfrm>
        </p:spPr>
        <p:txBody>
          <a:bodyPr/>
          <a:lstStyle>
            <a:lvl1pPr>
              <a:spcAft>
                <a:spcPts val="600"/>
              </a:spcAft>
              <a:defRPr sz="2400">
                <a:solidFill>
                  <a:schemeClr val="bg2"/>
                </a:solidFill>
              </a:defRPr>
            </a:lvl1pPr>
            <a:lvl2pPr>
              <a:defRPr sz="2200">
                <a:solidFill>
                  <a:schemeClr val="bg2"/>
                </a:solidFill>
              </a:defRPr>
            </a:lvl2pPr>
            <a:lvl3pPr>
              <a:defRPr sz="2000">
                <a:solidFill>
                  <a:schemeClr val="bg2"/>
                </a:solidFill>
              </a:defRPr>
            </a:lvl3pPr>
            <a:lvl4pPr>
              <a:defRPr sz="1800">
                <a:solidFill>
                  <a:schemeClr val="bg2"/>
                </a:solidFill>
              </a:defRPr>
            </a:lvl4pPr>
            <a:lvl5pPr>
              <a:defRPr sz="1600">
                <a:solidFill>
                  <a:schemeClr val="bg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609600" y="2565201"/>
            <a:ext cx="3310965" cy="886397"/>
          </a:xfrm>
        </p:spPr>
        <p:txBody>
          <a:bodyPr vert="horz" lIns="0" tIns="0" rIns="0" bIns="0" rtlCol="0" anchor="t" anchorCtr="0">
            <a:spAutoFit/>
          </a:bodyPr>
          <a:lstStyle>
            <a:lvl1pPr>
              <a:defRPr lang="en-US" sz="3200" dirty="0">
                <a:solidFill>
                  <a:schemeClr val="bg2"/>
                </a:solidFill>
              </a:defRPr>
            </a:lvl1pPr>
          </a:lstStyle>
          <a:p>
            <a:pPr lvl="0"/>
            <a:r>
              <a:rPr lang="en-US"/>
              <a:t>Click to edit Master title style</a:t>
            </a:r>
            <a:endParaRPr lang="en-US" dirty="0"/>
          </a:p>
        </p:txBody>
      </p:sp>
      <p:cxnSp>
        <p:nvCxnSpPr>
          <p:cNvPr id="10" name="Straight Connector 9"/>
          <p:cNvCxnSpPr/>
          <p:nvPr/>
        </p:nvCxnSpPr>
        <p:spPr>
          <a:xfrm rot="16200000" flipV="1">
            <a:off x="1144525" y="3358806"/>
            <a:ext cx="6245352" cy="0"/>
          </a:xfrm>
          <a:prstGeom prst="line">
            <a:avLst/>
          </a:prstGeom>
          <a:ln w="6350">
            <a:solidFill>
              <a:srgbClr val="A6A6A6"/>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382495" y="6633883"/>
            <a:ext cx="11486776" cy="0"/>
          </a:xfrm>
          <a:prstGeom prst="line">
            <a:avLst/>
          </a:prstGeom>
          <a:ln w="6350">
            <a:solidFill>
              <a:srgbClr val="A6A6A6"/>
            </a:solidFill>
            <a:miter lim="800000"/>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16200000" flipV="1">
            <a:off x="1144525" y="3358806"/>
            <a:ext cx="6245352" cy="0"/>
          </a:xfrm>
          <a:prstGeom prst="line">
            <a:avLst/>
          </a:prstGeom>
          <a:ln w="6350">
            <a:solidFill>
              <a:srgbClr val="A6A6A6"/>
            </a:solidFill>
            <a:miter lim="800000"/>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382495" y="6633883"/>
            <a:ext cx="11486776" cy="0"/>
          </a:xfrm>
          <a:prstGeom prst="line">
            <a:avLst/>
          </a:prstGeom>
          <a:ln w="6350">
            <a:solidFill>
              <a:srgbClr val="A6A6A6"/>
            </a:solidFill>
            <a:miter lim="800000"/>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rot="16200000" flipV="1">
            <a:off x="1144525" y="3358806"/>
            <a:ext cx="6245352" cy="0"/>
          </a:xfrm>
          <a:prstGeom prst="line">
            <a:avLst/>
          </a:prstGeom>
          <a:ln w="6350">
            <a:solidFill>
              <a:srgbClr val="A6A6A6"/>
            </a:solidFill>
            <a:miter lim="800000"/>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flipV="1">
            <a:off x="382495" y="6633883"/>
            <a:ext cx="11486776" cy="0"/>
          </a:xfrm>
          <a:prstGeom prst="line">
            <a:avLst/>
          </a:prstGeom>
          <a:ln w="6350">
            <a:solidFill>
              <a:srgbClr val="A6A6A6"/>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20482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Vertical Title Right and Content">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lvl1pPr>
              <a:defRPr>
                <a:solidFill>
                  <a:schemeClr val="bg2"/>
                </a:solidFill>
              </a:defRPr>
            </a:lvl1pPr>
          </a:lstStyle>
          <a:p>
            <a:r>
              <a:rPr lang="en-US"/>
              <a:t>©2021 Seyfarth Shaw LLP. All rights reserved. Private and Confidential (78009831)</a:t>
            </a:r>
            <a:endParaRPr lang="en-US" dirty="0"/>
          </a:p>
        </p:txBody>
      </p:sp>
      <p:sp>
        <p:nvSpPr>
          <p:cNvPr id="7" name="Slide Number Placeholder 6"/>
          <p:cNvSpPr>
            <a:spLocks noGrp="1"/>
          </p:cNvSpPr>
          <p:nvPr>
            <p:ph type="sldNum" sz="quarter" idx="12"/>
          </p:nvPr>
        </p:nvSpPr>
        <p:spPr/>
        <p:txBody>
          <a:bodyPr/>
          <a:lstStyle/>
          <a:p>
            <a:fld id="{8F61AF13-11BC-4357-89F3-660C939FF256}" type="slidenum">
              <a:rPr lang="en-US" smtClean="0"/>
              <a:t>‹#›</a:t>
            </a:fld>
            <a:endParaRPr lang="en-US" dirty="0"/>
          </a:p>
        </p:txBody>
      </p:sp>
      <p:sp>
        <p:nvSpPr>
          <p:cNvPr id="4" name="Content Placeholder 3"/>
          <p:cNvSpPr>
            <a:spLocks noGrp="1"/>
          </p:cNvSpPr>
          <p:nvPr>
            <p:ph sz="quarter" idx="13"/>
          </p:nvPr>
        </p:nvSpPr>
        <p:spPr>
          <a:xfrm>
            <a:off x="459829" y="546846"/>
            <a:ext cx="7139268" cy="5809505"/>
          </a:xfrm>
        </p:spPr>
        <p:txBody>
          <a:bodyPr/>
          <a:lstStyle>
            <a:lvl1pPr>
              <a:spcAft>
                <a:spcPts val="600"/>
              </a:spcAft>
              <a:defRPr sz="2400">
                <a:solidFill>
                  <a:schemeClr val="bg2"/>
                </a:solidFill>
              </a:defRPr>
            </a:lvl1pPr>
            <a:lvl2pPr>
              <a:defRPr sz="2200">
                <a:solidFill>
                  <a:schemeClr val="bg2"/>
                </a:solidFill>
              </a:defRPr>
            </a:lvl2pPr>
            <a:lvl3pPr>
              <a:defRPr sz="2000">
                <a:solidFill>
                  <a:schemeClr val="bg2"/>
                </a:solidFill>
              </a:defRPr>
            </a:lvl3pPr>
            <a:lvl4pPr>
              <a:defRPr sz="1800">
                <a:solidFill>
                  <a:schemeClr val="bg2"/>
                </a:solidFill>
              </a:defRPr>
            </a:lvl4pPr>
            <a:lvl5pPr>
              <a:defRPr sz="1600">
                <a:solidFill>
                  <a:schemeClr val="bg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8442141" y="2565201"/>
            <a:ext cx="3310965" cy="886397"/>
          </a:xfrm>
        </p:spPr>
        <p:txBody>
          <a:bodyPr vert="horz" lIns="0" tIns="0" rIns="0" bIns="0" rtlCol="0" anchor="t" anchorCtr="0">
            <a:spAutoFit/>
          </a:bodyPr>
          <a:lstStyle>
            <a:lvl1pPr>
              <a:defRPr lang="en-US" sz="3200" dirty="0">
                <a:solidFill>
                  <a:schemeClr val="bg2"/>
                </a:solidFill>
              </a:defRPr>
            </a:lvl1pPr>
          </a:lstStyle>
          <a:p>
            <a:pPr lvl="0"/>
            <a:r>
              <a:rPr lang="en-US"/>
              <a:t>Click to edit Master title style</a:t>
            </a:r>
            <a:endParaRPr lang="en-US" dirty="0"/>
          </a:p>
        </p:txBody>
      </p:sp>
      <p:cxnSp>
        <p:nvCxnSpPr>
          <p:cNvPr id="10" name="Straight Connector 9"/>
          <p:cNvCxnSpPr/>
          <p:nvPr/>
        </p:nvCxnSpPr>
        <p:spPr>
          <a:xfrm rot="16200000" flipV="1">
            <a:off x="4818167" y="3358806"/>
            <a:ext cx="6245352" cy="0"/>
          </a:xfrm>
          <a:prstGeom prst="line">
            <a:avLst/>
          </a:prstGeom>
          <a:ln w="6350">
            <a:solidFill>
              <a:srgbClr val="A6A6A6"/>
            </a:solidFill>
            <a:miter lim="800000"/>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382495" y="6633883"/>
            <a:ext cx="11486776" cy="0"/>
          </a:xfrm>
          <a:prstGeom prst="line">
            <a:avLst/>
          </a:prstGeom>
          <a:ln w="6350">
            <a:solidFill>
              <a:srgbClr val="A6A6A6"/>
            </a:solidFill>
            <a:miter lim="800000"/>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16200000" flipV="1">
            <a:off x="4818167" y="3358806"/>
            <a:ext cx="6245352" cy="0"/>
          </a:xfrm>
          <a:prstGeom prst="line">
            <a:avLst/>
          </a:prstGeom>
          <a:ln w="6350">
            <a:solidFill>
              <a:srgbClr val="A6A6A6"/>
            </a:solidFill>
            <a:miter lim="800000"/>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382495" y="6633883"/>
            <a:ext cx="11486776" cy="0"/>
          </a:xfrm>
          <a:prstGeom prst="line">
            <a:avLst/>
          </a:prstGeom>
          <a:ln w="6350">
            <a:solidFill>
              <a:srgbClr val="A6A6A6"/>
            </a:solidFill>
            <a:miter lim="800000"/>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rot="16200000" flipV="1">
            <a:off x="4818167" y="3358806"/>
            <a:ext cx="6245352" cy="0"/>
          </a:xfrm>
          <a:prstGeom prst="line">
            <a:avLst/>
          </a:prstGeom>
          <a:ln w="6350">
            <a:solidFill>
              <a:srgbClr val="A6A6A6"/>
            </a:solidFill>
            <a:miter lim="800000"/>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flipV="1">
            <a:off x="382495" y="6633883"/>
            <a:ext cx="11486776" cy="0"/>
          </a:xfrm>
          <a:prstGeom prst="line">
            <a:avLst/>
          </a:prstGeom>
          <a:ln w="6350">
            <a:solidFill>
              <a:srgbClr val="A6A6A6"/>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86448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525546"/>
            <a:ext cx="10972800" cy="443198"/>
          </a:xfrm>
        </p:spPr>
        <p:txBody>
          <a:bodyPr/>
          <a:lstStyle>
            <a:lvl1pPr>
              <a:defRPr>
                <a:solidFill>
                  <a:schemeClr val="bg2"/>
                </a:solidFill>
              </a:defRPr>
            </a:lvl1pPr>
          </a:lstStyle>
          <a:p>
            <a:r>
              <a:rPr lang="en-US"/>
              <a:t>Click to edit Master title style</a:t>
            </a:r>
            <a:endParaRPr lang="en-US" dirty="0"/>
          </a:p>
        </p:txBody>
      </p:sp>
      <p:sp>
        <p:nvSpPr>
          <p:cNvPr id="4" name="Footer Placeholder 3"/>
          <p:cNvSpPr>
            <a:spLocks noGrp="1"/>
          </p:cNvSpPr>
          <p:nvPr>
            <p:ph type="ftr" sz="quarter" idx="11"/>
          </p:nvPr>
        </p:nvSpPr>
        <p:spPr/>
        <p:txBody>
          <a:bodyPr/>
          <a:lstStyle>
            <a:lvl1pPr>
              <a:defRPr>
                <a:solidFill>
                  <a:schemeClr val="bg2"/>
                </a:solidFill>
              </a:defRPr>
            </a:lvl1pPr>
          </a:lstStyle>
          <a:p>
            <a:r>
              <a:rPr lang="en-US"/>
              <a:t>©2021 Seyfarth Shaw LLP. All rights reserved. Private and Confidential (78009831)</a:t>
            </a:r>
            <a:endParaRPr lang="en-US" dirty="0"/>
          </a:p>
        </p:txBody>
      </p:sp>
      <p:sp>
        <p:nvSpPr>
          <p:cNvPr id="5" name="Slide Number Placeholder 4"/>
          <p:cNvSpPr>
            <a:spLocks noGrp="1"/>
          </p:cNvSpPr>
          <p:nvPr>
            <p:ph type="sldNum" sz="quarter" idx="12"/>
          </p:nvPr>
        </p:nvSpPr>
        <p:spPr/>
        <p:txBody>
          <a:bodyPr/>
          <a:lstStyle/>
          <a:p>
            <a:fld id="{8F61AF13-11BC-4357-89F3-660C939FF256}" type="slidenum">
              <a:rPr lang="en-US" smtClean="0"/>
              <a:t>‹#›</a:t>
            </a:fld>
            <a:endParaRPr lang="en-US" dirty="0"/>
          </a:p>
        </p:txBody>
      </p:sp>
    </p:spTree>
    <p:extLst>
      <p:ext uri="{BB962C8B-B14F-4D97-AF65-F5344CB8AC3E}">
        <p14:creationId xmlns:p14="http://schemas.microsoft.com/office/powerpoint/2010/main" val="28510984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hree Content">
    <p:spTree>
      <p:nvGrpSpPr>
        <p:cNvPr id="1" name=""/>
        <p:cNvGrpSpPr/>
        <p:nvPr/>
      </p:nvGrpSpPr>
      <p:grpSpPr>
        <a:xfrm>
          <a:off x="0" y="0"/>
          <a:ext cx="0" cy="0"/>
          <a:chOff x="0" y="0"/>
          <a:chExt cx="0" cy="0"/>
        </a:xfrm>
      </p:grpSpPr>
      <p:sp>
        <p:nvSpPr>
          <p:cNvPr id="27" name="Rectangle 26"/>
          <p:cNvSpPr/>
          <p:nvPr/>
        </p:nvSpPr>
        <p:spPr bwMode="ltGray">
          <a:xfrm>
            <a:off x="636345" y="1220172"/>
            <a:ext cx="3499425" cy="846018"/>
          </a:xfrm>
          <a:prstGeom prst="rect">
            <a:avLst/>
          </a:prstGeom>
          <a:solidFill>
            <a:srgbClr val="009D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0" name="Rectangle 29"/>
          <p:cNvSpPr/>
          <p:nvPr/>
        </p:nvSpPr>
        <p:spPr bwMode="ltGray">
          <a:xfrm>
            <a:off x="4359660" y="1220172"/>
            <a:ext cx="3499425" cy="846018"/>
          </a:xfrm>
          <a:prstGeom prst="rect">
            <a:avLst/>
          </a:prstGeom>
          <a:solidFill>
            <a:srgbClr val="009D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1" name="Rectangle 30"/>
          <p:cNvSpPr/>
          <p:nvPr/>
        </p:nvSpPr>
        <p:spPr bwMode="ltGray">
          <a:xfrm>
            <a:off x="8082975" y="1220172"/>
            <a:ext cx="3499425" cy="846018"/>
          </a:xfrm>
          <a:prstGeom prst="rect">
            <a:avLst/>
          </a:prstGeom>
          <a:solidFill>
            <a:srgbClr val="009D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97918" y="2291592"/>
            <a:ext cx="3311917" cy="4221504"/>
          </a:xfrm>
        </p:spPr>
        <p:txBody>
          <a:bodyPr/>
          <a:lstStyle>
            <a:lvl1pPr marL="231775" indent="-231775">
              <a:spcBef>
                <a:spcPts val="1200"/>
              </a:spcBef>
              <a:spcAft>
                <a:spcPts val="0"/>
              </a:spcAft>
              <a:buFont typeface="Arial" panose="020B0604020202020204" pitchFamily="34" charset="0"/>
              <a:buChar char="•"/>
              <a:defRPr sz="2000">
                <a:solidFill>
                  <a:schemeClr val="bg2"/>
                </a:solidFill>
                <a:latin typeface="+mn-lt"/>
              </a:defRPr>
            </a:lvl1pPr>
            <a:lvl2pPr marL="461963" indent="-231775">
              <a:spcBef>
                <a:spcPts val="1200"/>
              </a:spcBef>
              <a:buFont typeface="Arial" panose="020B0604020202020204" pitchFamily="34" charset="0"/>
              <a:buChar char="–"/>
              <a:defRPr sz="1800">
                <a:solidFill>
                  <a:schemeClr val="bg2"/>
                </a:solidFill>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6" name="Footer Placeholder 5"/>
          <p:cNvSpPr>
            <a:spLocks noGrp="1"/>
          </p:cNvSpPr>
          <p:nvPr>
            <p:ph type="ftr" sz="quarter" idx="11"/>
          </p:nvPr>
        </p:nvSpPr>
        <p:spPr/>
        <p:txBody>
          <a:bodyPr/>
          <a:lstStyle/>
          <a:p>
            <a:r>
              <a:rPr lang="en-US"/>
              <a:t>©2021 Seyfarth Shaw LLP. All rights reserved. Private and Confidential (78009831)</a:t>
            </a:r>
            <a:endParaRPr lang="en-US" dirty="0"/>
          </a:p>
        </p:txBody>
      </p:sp>
      <p:sp>
        <p:nvSpPr>
          <p:cNvPr id="7" name="Slide Number Placeholder 6"/>
          <p:cNvSpPr>
            <a:spLocks noGrp="1"/>
          </p:cNvSpPr>
          <p:nvPr>
            <p:ph type="sldNum" sz="quarter" idx="12"/>
          </p:nvPr>
        </p:nvSpPr>
        <p:spPr/>
        <p:txBody>
          <a:bodyPr/>
          <a:lstStyle/>
          <a:p>
            <a:fld id="{8F61AF13-11BC-4357-89F3-660C939FF256}" type="slidenum">
              <a:rPr lang="en-US" smtClean="0"/>
              <a:t>‹#›</a:t>
            </a:fld>
            <a:endParaRPr lang="en-US" dirty="0"/>
          </a:p>
        </p:txBody>
      </p:sp>
      <p:sp>
        <p:nvSpPr>
          <p:cNvPr id="25" name="Content Placeholder 2"/>
          <p:cNvSpPr>
            <a:spLocks noGrp="1"/>
          </p:cNvSpPr>
          <p:nvPr>
            <p:ph sz="half" idx="13"/>
          </p:nvPr>
        </p:nvSpPr>
        <p:spPr>
          <a:xfrm>
            <a:off x="4433547" y="2291592"/>
            <a:ext cx="3311917" cy="4221504"/>
          </a:xfrm>
        </p:spPr>
        <p:txBody>
          <a:bodyPr/>
          <a:lstStyle>
            <a:lvl1pPr marL="231775" indent="-231775">
              <a:spcAft>
                <a:spcPts val="0"/>
              </a:spcAft>
              <a:buFont typeface="Arial" panose="020B0604020202020204" pitchFamily="34" charset="0"/>
              <a:buChar char="•"/>
              <a:defRPr sz="2000">
                <a:solidFill>
                  <a:schemeClr val="bg2"/>
                </a:solidFill>
                <a:latin typeface="+mn-lt"/>
              </a:defRPr>
            </a:lvl1pPr>
            <a:lvl2pPr marL="461963" indent="-231775">
              <a:spcBef>
                <a:spcPts val="1200"/>
              </a:spcBef>
              <a:buFont typeface="Arial" panose="020B0604020202020204" pitchFamily="34" charset="0"/>
              <a:buChar char="–"/>
              <a:defRPr sz="1800">
                <a:solidFill>
                  <a:schemeClr val="bg2"/>
                </a:solidFill>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26" name="Content Placeholder 2"/>
          <p:cNvSpPr>
            <a:spLocks noGrp="1"/>
          </p:cNvSpPr>
          <p:nvPr>
            <p:ph sz="half" idx="14"/>
          </p:nvPr>
        </p:nvSpPr>
        <p:spPr>
          <a:xfrm>
            <a:off x="8095289" y="2291592"/>
            <a:ext cx="3311917" cy="4221504"/>
          </a:xfrm>
        </p:spPr>
        <p:txBody>
          <a:bodyPr/>
          <a:lstStyle>
            <a:lvl1pPr marL="231775" indent="-231775">
              <a:spcAft>
                <a:spcPts val="0"/>
              </a:spcAft>
              <a:buFont typeface="Arial" panose="020B0604020202020204" pitchFamily="34" charset="0"/>
              <a:buChar char="•"/>
              <a:defRPr sz="2000">
                <a:solidFill>
                  <a:schemeClr val="bg2"/>
                </a:solidFill>
                <a:latin typeface="+mn-lt"/>
              </a:defRPr>
            </a:lvl1pPr>
            <a:lvl2pPr marL="461963" indent="-231775">
              <a:spcBef>
                <a:spcPts val="1200"/>
              </a:spcBef>
              <a:buFont typeface="Arial" panose="020B0604020202020204" pitchFamily="34" charset="0"/>
              <a:buChar char="–"/>
              <a:defRPr sz="1800">
                <a:solidFill>
                  <a:schemeClr val="bg2"/>
                </a:solidFill>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28" name="Text Placeholder 2"/>
          <p:cNvSpPr>
            <a:spLocks noGrp="1"/>
          </p:cNvSpPr>
          <p:nvPr>
            <p:ph type="body" idx="15"/>
          </p:nvPr>
        </p:nvSpPr>
        <p:spPr>
          <a:xfrm>
            <a:off x="933834" y="1275710"/>
            <a:ext cx="2857116" cy="738664"/>
          </a:xfrm>
        </p:spPr>
        <p:txBody>
          <a:bodyPr wrap="square" anchor="ctr" anchorCtr="0">
            <a:spAutoFit/>
          </a:bodyPr>
          <a:lstStyle>
            <a:lvl1pPr marL="0" indent="0" algn="l">
              <a:buNone/>
              <a:defRPr sz="2400" b="1">
                <a:solidFill>
                  <a:schemeClr val="tx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Text Placeholder 4"/>
          <p:cNvSpPr>
            <a:spLocks noGrp="1"/>
          </p:cNvSpPr>
          <p:nvPr>
            <p:ph type="body" sz="quarter" idx="3"/>
          </p:nvPr>
        </p:nvSpPr>
        <p:spPr>
          <a:xfrm>
            <a:off x="4677637" y="1275710"/>
            <a:ext cx="2931007" cy="738664"/>
          </a:xfrm>
        </p:spPr>
        <p:txBody>
          <a:bodyPr wrap="square" anchor="ctr" anchorCtr="0">
            <a:spAutoFit/>
          </a:bodyPr>
          <a:lstStyle>
            <a:lvl1pPr marL="0" indent="0" algn="l">
              <a:buNone/>
              <a:defRPr sz="2400" b="1">
                <a:solidFill>
                  <a:schemeClr val="tx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2" name="Text Placeholder 4"/>
          <p:cNvSpPr>
            <a:spLocks noGrp="1"/>
          </p:cNvSpPr>
          <p:nvPr>
            <p:ph type="body" sz="quarter" idx="16"/>
          </p:nvPr>
        </p:nvSpPr>
        <p:spPr>
          <a:xfrm>
            <a:off x="8363657" y="1273849"/>
            <a:ext cx="2931007" cy="738664"/>
          </a:xfrm>
        </p:spPr>
        <p:txBody>
          <a:bodyPr wrap="square" anchor="ctr" anchorCtr="0">
            <a:spAutoFit/>
          </a:bodyPr>
          <a:lstStyle>
            <a:lvl1pPr marL="0" indent="0" algn="l">
              <a:buNone/>
              <a:defRPr sz="2400" b="1">
                <a:solidFill>
                  <a:schemeClr val="tx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4" name="Rectangle 13"/>
          <p:cNvSpPr/>
          <p:nvPr/>
        </p:nvSpPr>
        <p:spPr bwMode="ltGray">
          <a:xfrm>
            <a:off x="636345" y="1220172"/>
            <a:ext cx="3499425" cy="846018"/>
          </a:xfrm>
          <a:prstGeom prst="rect">
            <a:avLst/>
          </a:prstGeom>
          <a:solidFill>
            <a:srgbClr val="009D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5" name="Rectangle 14"/>
          <p:cNvSpPr/>
          <p:nvPr/>
        </p:nvSpPr>
        <p:spPr bwMode="ltGray">
          <a:xfrm>
            <a:off x="4359660" y="1220172"/>
            <a:ext cx="3499425" cy="846018"/>
          </a:xfrm>
          <a:prstGeom prst="rect">
            <a:avLst/>
          </a:prstGeom>
          <a:solidFill>
            <a:srgbClr val="009D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6" name="Rectangle 15"/>
          <p:cNvSpPr/>
          <p:nvPr/>
        </p:nvSpPr>
        <p:spPr bwMode="ltGray">
          <a:xfrm>
            <a:off x="8082975" y="1220172"/>
            <a:ext cx="3499425" cy="846018"/>
          </a:xfrm>
          <a:prstGeom prst="rect">
            <a:avLst/>
          </a:prstGeom>
          <a:solidFill>
            <a:srgbClr val="009D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Rectangle 16"/>
          <p:cNvSpPr/>
          <p:nvPr userDrawn="1"/>
        </p:nvSpPr>
        <p:spPr bwMode="ltGray">
          <a:xfrm>
            <a:off x="636345" y="1220172"/>
            <a:ext cx="3499425" cy="846018"/>
          </a:xfrm>
          <a:prstGeom prst="rect">
            <a:avLst/>
          </a:prstGeom>
          <a:solidFill>
            <a:srgbClr val="009D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8" name="Rectangle 17"/>
          <p:cNvSpPr/>
          <p:nvPr userDrawn="1"/>
        </p:nvSpPr>
        <p:spPr bwMode="ltGray">
          <a:xfrm>
            <a:off x="4359660" y="1220172"/>
            <a:ext cx="3499425" cy="846018"/>
          </a:xfrm>
          <a:prstGeom prst="rect">
            <a:avLst/>
          </a:prstGeom>
          <a:solidFill>
            <a:srgbClr val="009D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9" name="Rectangle 18"/>
          <p:cNvSpPr/>
          <p:nvPr userDrawn="1"/>
        </p:nvSpPr>
        <p:spPr bwMode="ltGray">
          <a:xfrm>
            <a:off x="8082975" y="1220172"/>
            <a:ext cx="3499425" cy="846018"/>
          </a:xfrm>
          <a:prstGeom prst="rect">
            <a:avLst/>
          </a:prstGeom>
          <a:solidFill>
            <a:srgbClr val="009D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57837500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Four Content">
    <p:spTree>
      <p:nvGrpSpPr>
        <p:cNvPr id="1" name=""/>
        <p:cNvGrpSpPr/>
        <p:nvPr/>
      </p:nvGrpSpPr>
      <p:grpSpPr>
        <a:xfrm>
          <a:off x="0" y="0"/>
          <a:ext cx="0" cy="0"/>
          <a:chOff x="0" y="0"/>
          <a:chExt cx="0" cy="0"/>
        </a:xfrm>
      </p:grpSpPr>
      <p:sp>
        <p:nvSpPr>
          <p:cNvPr id="27" name="Rectangle 26"/>
          <p:cNvSpPr/>
          <p:nvPr/>
        </p:nvSpPr>
        <p:spPr bwMode="ltGray">
          <a:xfrm>
            <a:off x="439733" y="1204130"/>
            <a:ext cx="2712824" cy="846018"/>
          </a:xfrm>
          <a:prstGeom prst="rect">
            <a:avLst/>
          </a:prstGeom>
          <a:solidFill>
            <a:srgbClr val="009D93"/>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0" name="Rectangle 29"/>
          <p:cNvSpPr/>
          <p:nvPr/>
        </p:nvSpPr>
        <p:spPr bwMode="ltGray">
          <a:xfrm>
            <a:off x="3357100" y="1204130"/>
            <a:ext cx="2712824" cy="846018"/>
          </a:xfrm>
          <a:prstGeom prst="rect">
            <a:avLst/>
          </a:prstGeom>
          <a:solidFill>
            <a:srgbClr val="009D93"/>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1" name="Rectangle 30"/>
          <p:cNvSpPr/>
          <p:nvPr/>
        </p:nvSpPr>
        <p:spPr bwMode="ltGray">
          <a:xfrm>
            <a:off x="6274467" y="1204130"/>
            <a:ext cx="2712824" cy="846018"/>
          </a:xfrm>
          <a:prstGeom prst="rect">
            <a:avLst/>
          </a:prstGeom>
          <a:solidFill>
            <a:srgbClr val="009D93"/>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01307" y="2275549"/>
            <a:ext cx="2567464" cy="4157335"/>
          </a:xfrm>
        </p:spPr>
        <p:txBody>
          <a:bodyPr/>
          <a:lstStyle>
            <a:lvl1pPr marL="231775" indent="-231775">
              <a:spcBef>
                <a:spcPts val="1200"/>
              </a:spcBef>
              <a:spcAft>
                <a:spcPts val="0"/>
              </a:spcAft>
              <a:buFont typeface="Arial" panose="020B0604020202020204" pitchFamily="34" charset="0"/>
              <a:buChar char="•"/>
              <a:defRPr sz="2000">
                <a:solidFill>
                  <a:schemeClr val="bg2"/>
                </a:solidFill>
                <a:latin typeface="+mn-lt"/>
              </a:defRPr>
            </a:lvl1pPr>
            <a:lvl2pPr marL="461963" indent="-231775">
              <a:spcBef>
                <a:spcPts val="1200"/>
              </a:spcBef>
              <a:buFont typeface="Arial" panose="020B0604020202020204" pitchFamily="34" charset="0"/>
              <a:buChar char="–"/>
              <a:defRPr sz="1800">
                <a:solidFill>
                  <a:schemeClr val="bg2"/>
                </a:solidFill>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6" name="Footer Placeholder 5"/>
          <p:cNvSpPr>
            <a:spLocks noGrp="1"/>
          </p:cNvSpPr>
          <p:nvPr>
            <p:ph type="ftr" sz="quarter" idx="11"/>
          </p:nvPr>
        </p:nvSpPr>
        <p:spPr/>
        <p:txBody>
          <a:bodyPr/>
          <a:lstStyle/>
          <a:p>
            <a:r>
              <a:rPr lang="en-US"/>
              <a:t>©2021 Seyfarth Shaw LLP. All rights reserved. Private and Confidential (78009831)</a:t>
            </a:r>
            <a:endParaRPr lang="en-US" dirty="0"/>
          </a:p>
        </p:txBody>
      </p:sp>
      <p:sp>
        <p:nvSpPr>
          <p:cNvPr id="7" name="Slide Number Placeholder 6"/>
          <p:cNvSpPr>
            <a:spLocks noGrp="1"/>
          </p:cNvSpPr>
          <p:nvPr>
            <p:ph type="sldNum" sz="quarter" idx="12"/>
          </p:nvPr>
        </p:nvSpPr>
        <p:spPr/>
        <p:txBody>
          <a:bodyPr/>
          <a:lstStyle/>
          <a:p>
            <a:fld id="{8F61AF13-11BC-4357-89F3-660C939FF256}" type="slidenum">
              <a:rPr lang="en-US" smtClean="0"/>
              <a:t>‹#›</a:t>
            </a:fld>
            <a:endParaRPr lang="en-US" dirty="0"/>
          </a:p>
        </p:txBody>
      </p:sp>
      <p:sp>
        <p:nvSpPr>
          <p:cNvPr id="25" name="Content Placeholder 2"/>
          <p:cNvSpPr>
            <a:spLocks noGrp="1"/>
          </p:cNvSpPr>
          <p:nvPr>
            <p:ph sz="half" idx="13"/>
          </p:nvPr>
        </p:nvSpPr>
        <p:spPr>
          <a:xfrm>
            <a:off x="3402253" y="2275549"/>
            <a:ext cx="2567464" cy="4157335"/>
          </a:xfrm>
        </p:spPr>
        <p:txBody>
          <a:bodyPr/>
          <a:lstStyle>
            <a:lvl1pPr marL="176213" indent="-176213">
              <a:spcAft>
                <a:spcPts val="0"/>
              </a:spcAft>
              <a:buFont typeface="Arial" panose="020B0604020202020204" pitchFamily="34" charset="0"/>
              <a:buChar char="•"/>
              <a:defRPr sz="2000">
                <a:solidFill>
                  <a:schemeClr val="bg2"/>
                </a:solidFill>
                <a:latin typeface="+mn-lt"/>
              </a:defRPr>
            </a:lvl1pPr>
            <a:lvl2pPr marL="461963" indent="-231775">
              <a:spcBef>
                <a:spcPts val="1200"/>
              </a:spcBef>
              <a:buFont typeface="Arial" panose="020B0604020202020204" pitchFamily="34" charset="0"/>
              <a:buChar char="–"/>
              <a:defRPr sz="1800">
                <a:solidFill>
                  <a:schemeClr val="bg2"/>
                </a:solidFill>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26" name="Content Placeholder 2"/>
          <p:cNvSpPr>
            <a:spLocks noGrp="1"/>
          </p:cNvSpPr>
          <p:nvPr>
            <p:ph sz="half" idx="14"/>
          </p:nvPr>
        </p:nvSpPr>
        <p:spPr>
          <a:xfrm>
            <a:off x="6303200" y="2275549"/>
            <a:ext cx="2567464" cy="4157335"/>
          </a:xfrm>
        </p:spPr>
        <p:txBody>
          <a:bodyPr/>
          <a:lstStyle>
            <a:lvl1pPr marL="231775" indent="-231775">
              <a:spcAft>
                <a:spcPts val="0"/>
              </a:spcAft>
              <a:buFont typeface="Arial" panose="020B0604020202020204" pitchFamily="34" charset="0"/>
              <a:buChar char="•"/>
              <a:defRPr sz="2000">
                <a:solidFill>
                  <a:schemeClr val="bg2"/>
                </a:solidFill>
                <a:latin typeface="+mn-lt"/>
              </a:defRPr>
            </a:lvl1pPr>
            <a:lvl2pPr marL="461963" indent="-231775">
              <a:spcBef>
                <a:spcPts val="1200"/>
              </a:spcBef>
              <a:buFont typeface="Arial" panose="020B0604020202020204" pitchFamily="34" charset="0"/>
              <a:buChar char="–"/>
              <a:defRPr sz="1800">
                <a:solidFill>
                  <a:schemeClr val="bg2"/>
                </a:solidFill>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28" name="Text Placeholder 2"/>
          <p:cNvSpPr>
            <a:spLocks noGrp="1"/>
          </p:cNvSpPr>
          <p:nvPr>
            <p:ph type="body" idx="15"/>
          </p:nvPr>
        </p:nvSpPr>
        <p:spPr>
          <a:xfrm>
            <a:off x="737223" y="1259668"/>
            <a:ext cx="2214893" cy="738664"/>
          </a:xfrm>
        </p:spPr>
        <p:txBody>
          <a:bodyPr wrap="square" anchor="ctr" anchorCtr="0">
            <a:spAutoFit/>
          </a:bodyPr>
          <a:lstStyle>
            <a:lvl1pPr marL="0" indent="0" algn="l">
              <a:buNone/>
              <a:defRPr sz="2400" b="1">
                <a:solidFill>
                  <a:schemeClr val="tx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Text Placeholder 4"/>
          <p:cNvSpPr>
            <a:spLocks noGrp="1"/>
          </p:cNvSpPr>
          <p:nvPr>
            <p:ph type="body" sz="quarter" idx="3"/>
          </p:nvPr>
        </p:nvSpPr>
        <p:spPr>
          <a:xfrm>
            <a:off x="3692886" y="1259668"/>
            <a:ext cx="2272175" cy="738664"/>
          </a:xfrm>
        </p:spPr>
        <p:txBody>
          <a:bodyPr wrap="square" anchor="ctr" anchorCtr="0">
            <a:spAutoFit/>
          </a:bodyPr>
          <a:lstStyle>
            <a:lvl1pPr marL="0" indent="0" algn="l">
              <a:buNone/>
              <a:defRPr sz="2400" b="1">
                <a:solidFill>
                  <a:schemeClr val="tx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2" name="Text Placeholder 4"/>
          <p:cNvSpPr>
            <a:spLocks noGrp="1"/>
          </p:cNvSpPr>
          <p:nvPr>
            <p:ph type="body" sz="quarter" idx="16"/>
          </p:nvPr>
        </p:nvSpPr>
        <p:spPr>
          <a:xfrm>
            <a:off x="6566138" y="1257807"/>
            <a:ext cx="2272175" cy="738664"/>
          </a:xfrm>
        </p:spPr>
        <p:txBody>
          <a:bodyPr wrap="square" anchor="ctr" anchorCtr="0">
            <a:spAutoFit/>
          </a:bodyPr>
          <a:lstStyle>
            <a:lvl1pPr marL="0" indent="0" algn="l">
              <a:buNone/>
              <a:defRPr sz="2400" b="1">
                <a:solidFill>
                  <a:schemeClr val="tx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Rectangle 15"/>
          <p:cNvSpPr/>
          <p:nvPr/>
        </p:nvSpPr>
        <p:spPr bwMode="ltGray">
          <a:xfrm>
            <a:off x="9191832" y="1204130"/>
            <a:ext cx="2712824" cy="846018"/>
          </a:xfrm>
          <a:prstGeom prst="rect">
            <a:avLst/>
          </a:prstGeom>
          <a:solidFill>
            <a:srgbClr val="009D93"/>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7" name="Content Placeholder 2"/>
          <p:cNvSpPr>
            <a:spLocks noGrp="1"/>
          </p:cNvSpPr>
          <p:nvPr>
            <p:ph sz="half" idx="17"/>
          </p:nvPr>
        </p:nvSpPr>
        <p:spPr>
          <a:xfrm>
            <a:off x="9204147" y="2275549"/>
            <a:ext cx="2567464" cy="4157335"/>
          </a:xfrm>
        </p:spPr>
        <p:txBody>
          <a:bodyPr/>
          <a:lstStyle>
            <a:lvl1pPr marL="231775" indent="-231775">
              <a:spcAft>
                <a:spcPts val="0"/>
              </a:spcAft>
              <a:buFont typeface="Arial" panose="020B0604020202020204" pitchFamily="34" charset="0"/>
              <a:buChar char="•"/>
              <a:defRPr sz="2000">
                <a:solidFill>
                  <a:schemeClr val="bg2"/>
                </a:solidFill>
                <a:latin typeface="+mn-lt"/>
              </a:defRPr>
            </a:lvl1pPr>
            <a:lvl2pPr marL="461963" indent="-231775">
              <a:spcBef>
                <a:spcPts val="1200"/>
              </a:spcBef>
              <a:buFont typeface="Arial" panose="020B0604020202020204" pitchFamily="34" charset="0"/>
              <a:buChar char="–"/>
              <a:defRPr sz="1800">
                <a:solidFill>
                  <a:schemeClr val="bg2"/>
                </a:solidFill>
              </a:defRPr>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p:txBody>
      </p:sp>
      <p:sp>
        <p:nvSpPr>
          <p:cNvPr id="18" name="Text Placeholder 4"/>
          <p:cNvSpPr>
            <a:spLocks noGrp="1"/>
          </p:cNvSpPr>
          <p:nvPr>
            <p:ph type="body" sz="quarter" idx="18"/>
          </p:nvPr>
        </p:nvSpPr>
        <p:spPr>
          <a:xfrm>
            <a:off x="9472514" y="1257807"/>
            <a:ext cx="2272175" cy="738664"/>
          </a:xfrm>
        </p:spPr>
        <p:txBody>
          <a:bodyPr wrap="square" anchor="ctr" anchorCtr="0">
            <a:spAutoFit/>
          </a:bodyPr>
          <a:lstStyle>
            <a:lvl1pPr marL="0" indent="0" algn="l">
              <a:buNone/>
              <a:defRPr sz="2400" b="1">
                <a:solidFill>
                  <a:schemeClr val="tx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Rectangle 18"/>
          <p:cNvSpPr/>
          <p:nvPr/>
        </p:nvSpPr>
        <p:spPr bwMode="ltGray">
          <a:xfrm>
            <a:off x="439733" y="1204130"/>
            <a:ext cx="2712824" cy="846018"/>
          </a:xfrm>
          <a:prstGeom prst="rect">
            <a:avLst/>
          </a:prstGeom>
          <a:solidFill>
            <a:srgbClr val="009D93"/>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0" name="Rectangle 19"/>
          <p:cNvSpPr/>
          <p:nvPr/>
        </p:nvSpPr>
        <p:spPr bwMode="ltGray">
          <a:xfrm>
            <a:off x="3357100" y="1204130"/>
            <a:ext cx="2712824" cy="846018"/>
          </a:xfrm>
          <a:prstGeom prst="rect">
            <a:avLst/>
          </a:prstGeom>
          <a:solidFill>
            <a:srgbClr val="009D93"/>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1" name="Rectangle 20"/>
          <p:cNvSpPr/>
          <p:nvPr/>
        </p:nvSpPr>
        <p:spPr bwMode="ltGray">
          <a:xfrm>
            <a:off x="6274467" y="1204130"/>
            <a:ext cx="2712824" cy="846018"/>
          </a:xfrm>
          <a:prstGeom prst="rect">
            <a:avLst/>
          </a:prstGeom>
          <a:solidFill>
            <a:srgbClr val="009D93"/>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2" name="Rectangle 21"/>
          <p:cNvSpPr/>
          <p:nvPr/>
        </p:nvSpPr>
        <p:spPr bwMode="ltGray">
          <a:xfrm>
            <a:off x="9191832" y="1204130"/>
            <a:ext cx="2712824" cy="846018"/>
          </a:xfrm>
          <a:prstGeom prst="rect">
            <a:avLst/>
          </a:prstGeom>
          <a:solidFill>
            <a:srgbClr val="009D93"/>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3" name="Rectangle 22"/>
          <p:cNvSpPr/>
          <p:nvPr userDrawn="1"/>
        </p:nvSpPr>
        <p:spPr bwMode="ltGray">
          <a:xfrm>
            <a:off x="439733" y="1204130"/>
            <a:ext cx="2712824" cy="846018"/>
          </a:xfrm>
          <a:prstGeom prst="rect">
            <a:avLst/>
          </a:prstGeom>
          <a:solidFill>
            <a:srgbClr val="009D93"/>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24" name="Rectangle 23"/>
          <p:cNvSpPr/>
          <p:nvPr userDrawn="1"/>
        </p:nvSpPr>
        <p:spPr bwMode="ltGray">
          <a:xfrm>
            <a:off x="3357100" y="1204130"/>
            <a:ext cx="2712824" cy="846018"/>
          </a:xfrm>
          <a:prstGeom prst="rect">
            <a:avLst/>
          </a:prstGeom>
          <a:solidFill>
            <a:srgbClr val="009D93"/>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3" name="Rectangle 32"/>
          <p:cNvSpPr/>
          <p:nvPr userDrawn="1"/>
        </p:nvSpPr>
        <p:spPr bwMode="ltGray">
          <a:xfrm>
            <a:off x="6274467" y="1204130"/>
            <a:ext cx="2712824" cy="846018"/>
          </a:xfrm>
          <a:prstGeom prst="rect">
            <a:avLst/>
          </a:prstGeom>
          <a:solidFill>
            <a:srgbClr val="009D93"/>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4" name="Rectangle 33"/>
          <p:cNvSpPr/>
          <p:nvPr userDrawn="1"/>
        </p:nvSpPr>
        <p:spPr bwMode="ltGray">
          <a:xfrm>
            <a:off x="9191832" y="1204130"/>
            <a:ext cx="2712824" cy="846018"/>
          </a:xfrm>
          <a:prstGeom prst="rect">
            <a:avLst/>
          </a:prstGeom>
          <a:solidFill>
            <a:srgbClr val="009D93"/>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5449409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blank"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30175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Black">
    <p:bg>
      <p:bgPr>
        <a:solidFill>
          <a:schemeClr val="bg1"/>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a:solidFill>
                  <a:schemeClr val="tx2"/>
                </a:solidFill>
              </a:defRPr>
            </a:lvl1pPr>
          </a:lstStyle>
          <a:p>
            <a:r>
              <a:rPr lang="en-US"/>
              <a:t>©2021 Seyfarth Shaw LLP. All rights reserved. Private and Confidential (78009831)</a:t>
            </a:r>
            <a:endParaRPr lang="en-US" dirty="0"/>
          </a:p>
        </p:txBody>
      </p:sp>
      <p:sp>
        <p:nvSpPr>
          <p:cNvPr id="4" name="Slide Number Placeholder 3"/>
          <p:cNvSpPr>
            <a:spLocks noGrp="1"/>
          </p:cNvSpPr>
          <p:nvPr>
            <p:ph type="sldNum" sz="quarter" idx="12"/>
          </p:nvPr>
        </p:nvSpPr>
        <p:spPr/>
        <p:txBody>
          <a:bodyPr/>
          <a:lstStyle>
            <a:lvl1pPr>
              <a:defRPr>
                <a:solidFill>
                  <a:schemeClr val="tx2"/>
                </a:solidFill>
              </a:defRPr>
            </a:lvl1pPr>
          </a:lstStyle>
          <a:p>
            <a:fld id="{8F61AF13-11BC-4357-89F3-660C939FF256}" type="slidenum">
              <a:rPr lang="en-US" smtClean="0"/>
              <a:pPr/>
              <a:t>‹#›</a:t>
            </a:fld>
            <a:endParaRPr lang="en-US" dirty="0"/>
          </a:p>
        </p:txBody>
      </p:sp>
      <p:cxnSp>
        <p:nvCxnSpPr>
          <p:cNvPr id="5" name="Straight Connector 4"/>
          <p:cNvCxnSpPr/>
          <p:nvPr/>
        </p:nvCxnSpPr>
        <p:spPr>
          <a:xfrm flipV="1">
            <a:off x="382495" y="6633883"/>
            <a:ext cx="11486776" cy="0"/>
          </a:xfrm>
          <a:prstGeom prst="line">
            <a:avLst/>
          </a:prstGeom>
          <a:ln w="6350">
            <a:solidFill>
              <a:srgbClr val="A6A6A6"/>
            </a:solidFill>
            <a:miter lim="800000"/>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V="1">
            <a:off x="382495" y="6633883"/>
            <a:ext cx="11486776" cy="0"/>
          </a:xfrm>
          <a:prstGeom prst="line">
            <a:avLst/>
          </a:prstGeom>
          <a:ln w="6350">
            <a:solidFill>
              <a:srgbClr val="A6A6A6"/>
            </a:solidFill>
            <a:miter lim="800000"/>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flipV="1">
            <a:off x="382495" y="6633883"/>
            <a:ext cx="11486776" cy="0"/>
          </a:xfrm>
          <a:prstGeom prst="line">
            <a:avLst/>
          </a:prstGeom>
          <a:ln w="6350">
            <a:solidFill>
              <a:srgbClr val="A6A6A6"/>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70296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blank" preserve="1">
  <p:cSld name="Blank Gray">
    <p:bg>
      <p:bgPr>
        <a:solidFill>
          <a:schemeClr val="tx1"/>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a:solidFill>
                  <a:schemeClr val="tx2"/>
                </a:solidFill>
              </a:defRPr>
            </a:lvl1pPr>
          </a:lstStyle>
          <a:p>
            <a:r>
              <a:rPr lang="en-US"/>
              <a:t>©2021 Seyfarth Shaw LLP. All rights reserved. Private and Confidential (78009831)</a:t>
            </a:r>
            <a:endParaRPr lang="en-US" dirty="0"/>
          </a:p>
        </p:txBody>
      </p:sp>
      <p:sp>
        <p:nvSpPr>
          <p:cNvPr id="4" name="Slide Number Placeholder 3"/>
          <p:cNvSpPr>
            <a:spLocks noGrp="1"/>
          </p:cNvSpPr>
          <p:nvPr>
            <p:ph type="sldNum" sz="quarter" idx="12"/>
          </p:nvPr>
        </p:nvSpPr>
        <p:spPr/>
        <p:txBody>
          <a:bodyPr/>
          <a:lstStyle>
            <a:lvl1pPr>
              <a:defRPr>
                <a:solidFill>
                  <a:schemeClr val="tx2"/>
                </a:solidFill>
              </a:defRPr>
            </a:lvl1pPr>
          </a:lstStyle>
          <a:p>
            <a:fld id="{8F61AF13-11BC-4357-89F3-660C939FF256}" type="slidenum">
              <a:rPr lang="en-US" smtClean="0"/>
              <a:pPr/>
              <a:t>‹#›</a:t>
            </a:fld>
            <a:endParaRPr lang="en-US" dirty="0"/>
          </a:p>
        </p:txBody>
      </p:sp>
      <p:cxnSp>
        <p:nvCxnSpPr>
          <p:cNvPr id="5" name="Straight Connector 4"/>
          <p:cNvCxnSpPr/>
          <p:nvPr/>
        </p:nvCxnSpPr>
        <p:spPr>
          <a:xfrm flipV="1">
            <a:off x="382495" y="6633883"/>
            <a:ext cx="11486776" cy="0"/>
          </a:xfrm>
          <a:prstGeom prst="line">
            <a:avLst/>
          </a:prstGeom>
          <a:ln w="6350">
            <a:solidFill>
              <a:srgbClr val="A6A6A6"/>
            </a:solidFill>
            <a:miter lim="800000"/>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V="1">
            <a:off x="382495" y="6633883"/>
            <a:ext cx="11486776" cy="0"/>
          </a:xfrm>
          <a:prstGeom prst="line">
            <a:avLst/>
          </a:prstGeom>
          <a:ln w="6350">
            <a:solidFill>
              <a:srgbClr val="A6A6A6"/>
            </a:solidFill>
            <a:miter lim="800000"/>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flipV="1">
            <a:off x="382495" y="6633883"/>
            <a:ext cx="11486776" cy="0"/>
          </a:xfrm>
          <a:prstGeom prst="line">
            <a:avLst/>
          </a:prstGeom>
          <a:ln w="6350">
            <a:solidFill>
              <a:srgbClr val="A6A6A6"/>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177892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blank" preserve="1">
  <p:cSld name="Blank White">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a:solidFill>
                  <a:schemeClr val="bg2"/>
                </a:solidFill>
              </a:defRPr>
            </a:lvl1pPr>
          </a:lstStyle>
          <a:p>
            <a:r>
              <a:rPr lang="en-US"/>
              <a:t>©2021 Seyfarth Shaw LLP. All rights reserved. Private and Confidential (78009831)</a:t>
            </a:r>
            <a:endParaRPr lang="en-US" dirty="0"/>
          </a:p>
        </p:txBody>
      </p:sp>
      <p:sp>
        <p:nvSpPr>
          <p:cNvPr id="4" name="Slide Number Placeholder 3"/>
          <p:cNvSpPr>
            <a:spLocks noGrp="1"/>
          </p:cNvSpPr>
          <p:nvPr>
            <p:ph type="sldNum" sz="quarter" idx="12"/>
          </p:nvPr>
        </p:nvSpPr>
        <p:spPr/>
        <p:txBody>
          <a:bodyPr/>
          <a:lstStyle/>
          <a:p>
            <a:fld id="{8F61AF13-11BC-4357-89F3-660C939FF256}" type="slidenum">
              <a:rPr lang="en-US" smtClean="0"/>
              <a:t>‹#›</a:t>
            </a:fld>
            <a:endParaRPr lang="en-US" dirty="0"/>
          </a:p>
        </p:txBody>
      </p:sp>
      <p:cxnSp>
        <p:nvCxnSpPr>
          <p:cNvPr id="5" name="Straight Connector 4"/>
          <p:cNvCxnSpPr/>
          <p:nvPr/>
        </p:nvCxnSpPr>
        <p:spPr>
          <a:xfrm flipV="1">
            <a:off x="382495" y="6633883"/>
            <a:ext cx="11486776" cy="0"/>
          </a:xfrm>
          <a:prstGeom prst="line">
            <a:avLst/>
          </a:prstGeom>
          <a:ln w="6350">
            <a:solidFill>
              <a:srgbClr val="A6A6A6"/>
            </a:solidFill>
            <a:miter lim="800000"/>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V="1">
            <a:off x="382495" y="6633883"/>
            <a:ext cx="11486776" cy="0"/>
          </a:xfrm>
          <a:prstGeom prst="line">
            <a:avLst/>
          </a:prstGeom>
          <a:ln w="6350">
            <a:solidFill>
              <a:srgbClr val="A6A6A6"/>
            </a:solidFill>
            <a:miter lim="800000"/>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flipV="1">
            <a:off x="382495" y="6633883"/>
            <a:ext cx="11486776" cy="0"/>
          </a:xfrm>
          <a:prstGeom prst="line">
            <a:avLst/>
          </a:prstGeom>
          <a:ln w="6350">
            <a:solidFill>
              <a:srgbClr val="A6A6A6"/>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89173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blank" preserve="1">
  <p:cSld name="Blank Orange">
    <p:bg>
      <p:bgPr>
        <a:solidFill>
          <a:schemeClr val="accent1"/>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a:solidFill>
                  <a:schemeClr val="tx2"/>
                </a:solidFill>
              </a:defRPr>
            </a:lvl1pPr>
          </a:lstStyle>
          <a:p>
            <a:r>
              <a:rPr lang="en-US"/>
              <a:t>©2021 Seyfarth Shaw LLP. All rights reserved. Private and Confidential (78009831)</a:t>
            </a:r>
            <a:endParaRPr lang="en-US" dirty="0"/>
          </a:p>
        </p:txBody>
      </p:sp>
      <p:sp>
        <p:nvSpPr>
          <p:cNvPr id="4" name="Slide Number Placeholder 3"/>
          <p:cNvSpPr>
            <a:spLocks noGrp="1"/>
          </p:cNvSpPr>
          <p:nvPr>
            <p:ph type="sldNum" sz="quarter" idx="12"/>
          </p:nvPr>
        </p:nvSpPr>
        <p:spPr/>
        <p:txBody>
          <a:bodyPr/>
          <a:lstStyle>
            <a:lvl1pPr>
              <a:defRPr>
                <a:solidFill>
                  <a:schemeClr val="tx2"/>
                </a:solidFill>
              </a:defRPr>
            </a:lvl1pPr>
          </a:lstStyle>
          <a:p>
            <a:fld id="{8F61AF13-11BC-4357-89F3-660C939FF256}" type="slidenum">
              <a:rPr lang="en-US" smtClean="0"/>
              <a:pPr/>
              <a:t>‹#›</a:t>
            </a:fld>
            <a:endParaRPr lang="en-US" dirty="0"/>
          </a:p>
        </p:txBody>
      </p:sp>
      <p:cxnSp>
        <p:nvCxnSpPr>
          <p:cNvPr id="5" name="Straight Connector 4"/>
          <p:cNvCxnSpPr/>
          <p:nvPr/>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20362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blank" preserve="1">
  <p:cSld name="Blank Dark Orange">
    <p:bg>
      <p:bgPr>
        <a:solidFill>
          <a:schemeClr val="accent2"/>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a:solidFill>
                  <a:schemeClr val="tx2"/>
                </a:solidFill>
              </a:defRPr>
            </a:lvl1pPr>
          </a:lstStyle>
          <a:p>
            <a:r>
              <a:rPr lang="en-US"/>
              <a:t>©2021 Seyfarth Shaw LLP. All rights reserved. Private and Confidential (78009831)</a:t>
            </a:r>
            <a:endParaRPr lang="en-US" dirty="0"/>
          </a:p>
        </p:txBody>
      </p:sp>
      <p:sp>
        <p:nvSpPr>
          <p:cNvPr id="4" name="Slide Number Placeholder 3"/>
          <p:cNvSpPr>
            <a:spLocks noGrp="1"/>
          </p:cNvSpPr>
          <p:nvPr>
            <p:ph type="sldNum" sz="quarter" idx="12"/>
          </p:nvPr>
        </p:nvSpPr>
        <p:spPr/>
        <p:txBody>
          <a:bodyPr/>
          <a:lstStyle>
            <a:lvl1pPr>
              <a:defRPr>
                <a:solidFill>
                  <a:schemeClr val="tx2"/>
                </a:solidFill>
              </a:defRPr>
            </a:lvl1pPr>
          </a:lstStyle>
          <a:p>
            <a:fld id="{8F61AF13-11BC-4357-89F3-660C939FF256}" type="slidenum">
              <a:rPr lang="en-US" smtClean="0"/>
              <a:pPr/>
              <a:t>‹#›</a:t>
            </a:fld>
            <a:endParaRPr lang="en-US" dirty="0"/>
          </a:p>
        </p:txBody>
      </p:sp>
      <p:cxnSp>
        <p:nvCxnSpPr>
          <p:cNvPr id="5" name="Straight Connector 4"/>
          <p:cNvCxnSpPr/>
          <p:nvPr/>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089972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blank" preserve="1">
  <p:cSld name="Blank Teal">
    <p:bg>
      <p:bgPr>
        <a:solidFill>
          <a:schemeClr val="accent3"/>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a:solidFill>
                  <a:schemeClr val="tx2"/>
                </a:solidFill>
              </a:defRPr>
            </a:lvl1pPr>
          </a:lstStyle>
          <a:p>
            <a:r>
              <a:rPr lang="en-US"/>
              <a:t>©2021 Seyfarth Shaw LLP. All rights reserved. Private and Confidential (78009831)</a:t>
            </a:r>
            <a:endParaRPr lang="en-US" dirty="0"/>
          </a:p>
        </p:txBody>
      </p:sp>
      <p:sp>
        <p:nvSpPr>
          <p:cNvPr id="4" name="Slide Number Placeholder 3"/>
          <p:cNvSpPr>
            <a:spLocks noGrp="1"/>
          </p:cNvSpPr>
          <p:nvPr>
            <p:ph type="sldNum" sz="quarter" idx="12"/>
          </p:nvPr>
        </p:nvSpPr>
        <p:spPr/>
        <p:txBody>
          <a:bodyPr/>
          <a:lstStyle>
            <a:lvl1pPr>
              <a:defRPr>
                <a:solidFill>
                  <a:schemeClr val="tx2"/>
                </a:solidFill>
              </a:defRPr>
            </a:lvl1pPr>
          </a:lstStyle>
          <a:p>
            <a:fld id="{8F61AF13-11BC-4357-89F3-660C939FF256}" type="slidenum">
              <a:rPr lang="en-US" smtClean="0"/>
              <a:pPr/>
              <a:t>‹#›</a:t>
            </a:fld>
            <a:endParaRPr lang="en-US" dirty="0"/>
          </a:p>
        </p:txBody>
      </p:sp>
      <p:cxnSp>
        <p:nvCxnSpPr>
          <p:cNvPr id="5" name="Straight Connector 4"/>
          <p:cNvCxnSpPr/>
          <p:nvPr/>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26941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blank" preserve="1">
  <p:cSld name="Blank Dark Teal">
    <p:bg>
      <p:bgPr>
        <a:solidFill>
          <a:schemeClr val="accent4"/>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a:solidFill>
                  <a:schemeClr val="tx2"/>
                </a:solidFill>
              </a:defRPr>
            </a:lvl1pPr>
          </a:lstStyle>
          <a:p>
            <a:r>
              <a:rPr lang="en-US"/>
              <a:t>©2021 Seyfarth Shaw LLP. All rights reserved. Private and Confidential (78009831)</a:t>
            </a:r>
            <a:endParaRPr lang="en-US" dirty="0"/>
          </a:p>
        </p:txBody>
      </p:sp>
      <p:sp>
        <p:nvSpPr>
          <p:cNvPr id="4" name="Slide Number Placeholder 3"/>
          <p:cNvSpPr>
            <a:spLocks noGrp="1"/>
          </p:cNvSpPr>
          <p:nvPr>
            <p:ph type="sldNum" sz="quarter" idx="12"/>
          </p:nvPr>
        </p:nvSpPr>
        <p:spPr/>
        <p:txBody>
          <a:bodyPr/>
          <a:lstStyle>
            <a:lvl1pPr>
              <a:defRPr>
                <a:solidFill>
                  <a:schemeClr val="tx2"/>
                </a:solidFill>
              </a:defRPr>
            </a:lvl1pPr>
          </a:lstStyle>
          <a:p>
            <a:fld id="{8F61AF13-11BC-4357-89F3-660C939FF256}" type="slidenum">
              <a:rPr lang="en-US" smtClean="0"/>
              <a:pPr/>
              <a:t>‹#›</a:t>
            </a:fld>
            <a:endParaRPr lang="en-US" dirty="0"/>
          </a:p>
        </p:txBody>
      </p:sp>
      <p:cxnSp>
        <p:nvCxnSpPr>
          <p:cNvPr id="5" name="Straight Connector 4"/>
          <p:cNvCxnSpPr/>
          <p:nvPr/>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153384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blank" preserve="1">
  <p:cSld name="Blank Purple">
    <p:bg>
      <p:bgPr>
        <a:solidFill>
          <a:schemeClr val="accent5"/>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a:solidFill>
                  <a:schemeClr val="tx2"/>
                </a:solidFill>
              </a:defRPr>
            </a:lvl1pPr>
          </a:lstStyle>
          <a:p>
            <a:r>
              <a:rPr lang="en-US"/>
              <a:t>©2021 Seyfarth Shaw LLP. All rights reserved. Private and Confidential (78009831)</a:t>
            </a:r>
            <a:endParaRPr lang="en-US" dirty="0"/>
          </a:p>
        </p:txBody>
      </p:sp>
      <p:sp>
        <p:nvSpPr>
          <p:cNvPr id="4" name="Slide Number Placeholder 3"/>
          <p:cNvSpPr>
            <a:spLocks noGrp="1"/>
          </p:cNvSpPr>
          <p:nvPr>
            <p:ph type="sldNum" sz="quarter" idx="12"/>
          </p:nvPr>
        </p:nvSpPr>
        <p:spPr/>
        <p:txBody>
          <a:bodyPr/>
          <a:lstStyle>
            <a:lvl1pPr>
              <a:defRPr>
                <a:solidFill>
                  <a:schemeClr val="tx2"/>
                </a:solidFill>
              </a:defRPr>
            </a:lvl1pPr>
          </a:lstStyle>
          <a:p>
            <a:fld id="{8F61AF13-11BC-4357-89F3-660C939FF256}" type="slidenum">
              <a:rPr lang="en-US" smtClean="0"/>
              <a:pPr/>
              <a:t>‹#›</a:t>
            </a:fld>
            <a:endParaRPr lang="en-US" dirty="0"/>
          </a:p>
        </p:txBody>
      </p:sp>
      <p:cxnSp>
        <p:nvCxnSpPr>
          <p:cNvPr id="5" name="Straight Connector 4"/>
          <p:cNvCxnSpPr/>
          <p:nvPr/>
        </p:nvCxnSpPr>
        <p:spPr>
          <a:xfrm flipV="1">
            <a:off x="382495" y="6633883"/>
            <a:ext cx="11486776" cy="0"/>
          </a:xfrm>
          <a:prstGeom prst="line">
            <a:avLst/>
          </a:prstGeom>
          <a:ln w="6350">
            <a:solidFill>
              <a:srgbClr val="A6A6A6"/>
            </a:solidFill>
            <a:miter lim="800000"/>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V="1">
            <a:off x="382495" y="6633883"/>
            <a:ext cx="11486776" cy="0"/>
          </a:xfrm>
          <a:prstGeom prst="line">
            <a:avLst/>
          </a:prstGeom>
          <a:ln w="6350">
            <a:solidFill>
              <a:srgbClr val="A6A6A6"/>
            </a:solidFill>
            <a:miter lim="800000"/>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flipV="1">
            <a:off x="382495" y="6633883"/>
            <a:ext cx="11486776" cy="0"/>
          </a:xfrm>
          <a:prstGeom prst="line">
            <a:avLst/>
          </a:prstGeom>
          <a:ln w="6350">
            <a:solidFill>
              <a:srgbClr val="A6A6A6"/>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986617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blank" preserve="1">
  <p:cSld name="Blank Dark Purple">
    <p:bg>
      <p:bgPr>
        <a:solidFill>
          <a:schemeClr val="accent6"/>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a:solidFill>
                  <a:schemeClr val="tx2"/>
                </a:solidFill>
              </a:defRPr>
            </a:lvl1pPr>
          </a:lstStyle>
          <a:p>
            <a:r>
              <a:rPr lang="en-US"/>
              <a:t>©2021 Seyfarth Shaw LLP. All rights reserved. Private and Confidential (78009831)</a:t>
            </a:r>
            <a:endParaRPr lang="en-US" dirty="0"/>
          </a:p>
        </p:txBody>
      </p:sp>
      <p:sp>
        <p:nvSpPr>
          <p:cNvPr id="4" name="Slide Number Placeholder 3"/>
          <p:cNvSpPr>
            <a:spLocks noGrp="1"/>
          </p:cNvSpPr>
          <p:nvPr>
            <p:ph type="sldNum" sz="quarter" idx="12"/>
          </p:nvPr>
        </p:nvSpPr>
        <p:spPr/>
        <p:txBody>
          <a:bodyPr/>
          <a:lstStyle>
            <a:lvl1pPr>
              <a:defRPr>
                <a:solidFill>
                  <a:schemeClr val="tx2"/>
                </a:solidFill>
              </a:defRPr>
            </a:lvl1pPr>
          </a:lstStyle>
          <a:p>
            <a:fld id="{8F61AF13-11BC-4357-89F3-660C939FF256}" type="slidenum">
              <a:rPr lang="en-US" smtClean="0"/>
              <a:pPr/>
              <a:t>‹#›</a:t>
            </a:fld>
            <a:endParaRPr lang="en-US" dirty="0"/>
          </a:p>
        </p:txBody>
      </p:sp>
      <p:cxnSp>
        <p:nvCxnSpPr>
          <p:cNvPr id="5" name="Straight Connector 4"/>
          <p:cNvCxnSpPr/>
          <p:nvPr/>
        </p:nvCxnSpPr>
        <p:spPr>
          <a:xfrm flipV="1">
            <a:off x="382495" y="6633883"/>
            <a:ext cx="11486776" cy="0"/>
          </a:xfrm>
          <a:prstGeom prst="line">
            <a:avLst/>
          </a:prstGeom>
          <a:ln w="6350">
            <a:solidFill>
              <a:srgbClr val="A6A6A6"/>
            </a:solidFill>
            <a:miter lim="800000"/>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V="1">
            <a:off x="382495" y="6633883"/>
            <a:ext cx="11486776" cy="0"/>
          </a:xfrm>
          <a:prstGeom prst="line">
            <a:avLst/>
          </a:prstGeom>
          <a:ln w="6350">
            <a:solidFill>
              <a:srgbClr val="A6A6A6"/>
            </a:solidFill>
            <a:miter lim="800000"/>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flipV="1">
            <a:off x="382495" y="6633883"/>
            <a:ext cx="11486776" cy="0"/>
          </a:xfrm>
          <a:prstGeom prst="line">
            <a:avLst/>
          </a:prstGeom>
          <a:ln w="6350">
            <a:solidFill>
              <a:srgbClr val="A6A6A6"/>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108249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Quote Gray">
    <p:bg>
      <p:bgPr>
        <a:solidFill>
          <a:schemeClr val="tx1"/>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a:solidFill>
                  <a:schemeClr val="tx2"/>
                </a:solidFill>
              </a:defRPr>
            </a:lvl1pPr>
          </a:lstStyle>
          <a:p>
            <a:r>
              <a:rPr lang="en-US"/>
              <a:t>©2021 Seyfarth Shaw LLP. All rights reserved. Private and Confidential (78009831)</a:t>
            </a:r>
            <a:endParaRPr lang="en-US" dirty="0"/>
          </a:p>
        </p:txBody>
      </p:sp>
      <p:sp>
        <p:nvSpPr>
          <p:cNvPr id="4" name="Slide Number Placeholder 3"/>
          <p:cNvSpPr>
            <a:spLocks noGrp="1"/>
          </p:cNvSpPr>
          <p:nvPr>
            <p:ph type="sldNum" sz="quarter" idx="12"/>
          </p:nvPr>
        </p:nvSpPr>
        <p:spPr/>
        <p:txBody>
          <a:bodyPr/>
          <a:lstStyle>
            <a:lvl1pPr>
              <a:defRPr>
                <a:solidFill>
                  <a:schemeClr val="tx2"/>
                </a:solidFill>
              </a:defRPr>
            </a:lvl1pPr>
          </a:lstStyle>
          <a:p>
            <a:fld id="{8F61AF13-11BC-4357-89F3-660C939FF256}" type="slidenum">
              <a:rPr lang="en-US" smtClean="0"/>
              <a:pPr/>
              <a:t>‹#›</a:t>
            </a:fld>
            <a:endParaRPr lang="en-US" dirty="0"/>
          </a:p>
        </p:txBody>
      </p:sp>
      <p:sp>
        <p:nvSpPr>
          <p:cNvPr id="5" name="Text Placeholder 6"/>
          <p:cNvSpPr txBox="1">
            <a:spLocks/>
          </p:cNvSpPr>
          <p:nvPr/>
        </p:nvSpPr>
        <p:spPr bwMode="gray">
          <a:xfrm>
            <a:off x="0" y="-181976"/>
            <a:ext cx="3160295" cy="1929436"/>
          </a:xfrm>
          <a:prstGeom prst="rect">
            <a:avLst/>
          </a:prstGeom>
        </p:spPr>
        <p:txBody>
          <a:bodyPr vert="horz" lIns="0" tIns="0" rIns="0" bIns="0" rtlCol="0" anchor="t">
            <a:noAutofit/>
          </a:bodyPr>
          <a:lstStyle>
            <a:lvl1pPr marL="0" indent="0" algn="l" defTabSz="914400" rtl="0" eaLnBrk="1" latinLnBrk="0" hangingPunct="1">
              <a:lnSpc>
                <a:spcPct val="90000"/>
              </a:lnSpc>
              <a:spcBef>
                <a:spcPts val="1200"/>
              </a:spcBef>
              <a:spcAft>
                <a:spcPts val="0"/>
              </a:spcAft>
              <a:buFont typeface="Arial" panose="020B0604020202020204" pitchFamily="34" charset="0"/>
              <a:buNone/>
              <a:defRPr sz="2800" b="1" kern="1200">
                <a:solidFill>
                  <a:schemeClr val="bg1"/>
                </a:solidFill>
                <a:latin typeface="+mn-lt"/>
                <a:ea typeface="+mn-ea"/>
                <a:cs typeface="+mn-cs"/>
              </a:defRPr>
            </a:lvl1pPr>
            <a:lvl2pPr marL="0" indent="0" algn="l" defTabSz="914400" rtl="0" eaLnBrk="1" latinLnBrk="0" hangingPunct="1">
              <a:lnSpc>
                <a:spcPct val="90000"/>
              </a:lnSpc>
              <a:spcBef>
                <a:spcPts val="0"/>
              </a:spcBef>
              <a:spcAft>
                <a:spcPts val="1200"/>
              </a:spcAft>
              <a:buFont typeface="Arial" panose="020B0604020202020204" pitchFamily="34" charset="0"/>
              <a:buNone/>
              <a:defRPr sz="2400" kern="1200">
                <a:solidFill>
                  <a:schemeClr val="bg1"/>
                </a:solidFill>
                <a:latin typeface="+mn-lt"/>
                <a:ea typeface="+mn-ea"/>
                <a:cs typeface="+mn-cs"/>
              </a:defRPr>
            </a:lvl2pPr>
            <a:lvl3pPr marL="511175" indent="-395288" algn="l" defTabSz="914400" rtl="0" eaLnBrk="1" latinLnBrk="0" hangingPunct="1">
              <a:lnSpc>
                <a:spcPct val="90000"/>
              </a:lnSpc>
              <a:spcBef>
                <a:spcPts val="600"/>
              </a:spcBef>
              <a:buFont typeface="Arial" panose="020B0604020202020204" pitchFamily="34" charset="0"/>
              <a:buChar char="•"/>
              <a:defRPr sz="2400" kern="1200">
                <a:solidFill>
                  <a:schemeClr val="bg1"/>
                </a:solidFill>
                <a:latin typeface="+mn-lt"/>
                <a:ea typeface="+mn-ea"/>
                <a:cs typeface="+mn-cs"/>
              </a:defRPr>
            </a:lvl3pPr>
            <a:lvl4pPr marL="1030288" indent="-285750" algn="l" defTabSz="914400" rtl="0" eaLnBrk="1" latinLnBrk="0" hangingPunct="1">
              <a:lnSpc>
                <a:spcPct val="90000"/>
              </a:lnSpc>
              <a:spcBef>
                <a:spcPts val="600"/>
              </a:spcBef>
              <a:buFont typeface="Arial" panose="020B0604020202020204" pitchFamily="34" charset="0"/>
              <a:buChar char="–"/>
              <a:defRPr sz="1800" kern="1200">
                <a:solidFill>
                  <a:schemeClr val="tx1"/>
                </a:solidFill>
                <a:latin typeface="+mn-lt"/>
                <a:ea typeface="+mn-ea"/>
                <a:cs typeface="+mn-cs"/>
              </a:defRPr>
            </a:lvl4pPr>
            <a:lvl5pPr marL="1317625" indent="-287338"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30000" i="1" dirty="0">
                <a:solidFill>
                  <a:schemeClr val="accent5"/>
                </a:solidFill>
              </a:rPr>
              <a:t>“</a:t>
            </a:r>
            <a:endParaRPr lang="en-US" sz="30000" dirty="0">
              <a:solidFill>
                <a:schemeClr val="accent5"/>
              </a:solidFill>
            </a:endParaRPr>
          </a:p>
        </p:txBody>
      </p:sp>
      <p:sp>
        <p:nvSpPr>
          <p:cNvPr id="6" name="Text Placeholder 6"/>
          <p:cNvSpPr txBox="1">
            <a:spLocks/>
          </p:cNvSpPr>
          <p:nvPr/>
        </p:nvSpPr>
        <p:spPr bwMode="gray">
          <a:xfrm flipH="1" flipV="1">
            <a:off x="9457159" y="4398869"/>
            <a:ext cx="2734841" cy="2273823"/>
          </a:xfrm>
          <a:prstGeom prst="rect">
            <a:avLst/>
          </a:prstGeom>
        </p:spPr>
        <p:txBody>
          <a:bodyPr vert="horz" lIns="0" tIns="0" rIns="0" bIns="0" rtlCol="0" anchor="t">
            <a:noAutofit/>
          </a:bodyPr>
          <a:lstStyle>
            <a:lvl1pPr marL="0" indent="0" algn="l" defTabSz="914400" rtl="0" eaLnBrk="1" latinLnBrk="0" hangingPunct="1">
              <a:lnSpc>
                <a:spcPct val="90000"/>
              </a:lnSpc>
              <a:spcBef>
                <a:spcPts val="1200"/>
              </a:spcBef>
              <a:spcAft>
                <a:spcPts val="0"/>
              </a:spcAft>
              <a:buFont typeface="Arial" panose="020B0604020202020204" pitchFamily="34" charset="0"/>
              <a:buNone/>
              <a:defRPr sz="2800" b="1" kern="1200">
                <a:solidFill>
                  <a:schemeClr val="bg1"/>
                </a:solidFill>
                <a:latin typeface="+mn-lt"/>
                <a:ea typeface="+mn-ea"/>
                <a:cs typeface="+mn-cs"/>
              </a:defRPr>
            </a:lvl1pPr>
            <a:lvl2pPr marL="0" indent="0" algn="l" defTabSz="914400" rtl="0" eaLnBrk="1" latinLnBrk="0" hangingPunct="1">
              <a:lnSpc>
                <a:spcPct val="90000"/>
              </a:lnSpc>
              <a:spcBef>
                <a:spcPts val="0"/>
              </a:spcBef>
              <a:spcAft>
                <a:spcPts val="1200"/>
              </a:spcAft>
              <a:buFont typeface="Arial" panose="020B0604020202020204" pitchFamily="34" charset="0"/>
              <a:buNone/>
              <a:defRPr sz="2400" kern="1200">
                <a:solidFill>
                  <a:schemeClr val="bg1"/>
                </a:solidFill>
                <a:latin typeface="+mn-lt"/>
                <a:ea typeface="+mn-ea"/>
                <a:cs typeface="+mn-cs"/>
              </a:defRPr>
            </a:lvl2pPr>
            <a:lvl3pPr marL="511175" indent="-395288" algn="l" defTabSz="914400" rtl="0" eaLnBrk="1" latinLnBrk="0" hangingPunct="1">
              <a:lnSpc>
                <a:spcPct val="90000"/>
              </a:lnSpc>
              <a:spcBef>
                <a:spcPts val="600"/>
              </a:spcBef>
              <a:buFont typeface="Arial" panose="020B0604020202020204" pitchFamily="34" charset="0"/>
              <a:buChar char="•"/>
              <a:defRPr sz="2400" kern="1200">
                <a:solidFill>
                  <a:schemeClr val="bg1"/>
                </a:solidFill>
                <a:latin typeface="+mn-lt"/>
                <a:ea typeface="+mn-ea"/>
                <a:cs typeface="+mn-cs"/>
              </a:defRPr>
            </a:lvl3pPr>
            <a:lvl4pPr marL="1030288" indent="-285750" algn="l" defTabSz="914400" rtl="0" eaLnBrk="1" latinLnBrk="0" hangingPunct="1">
              <a:lnSpc>
                <a:spcPct val="90000"/>
              </a:lnSpc>
              <a:spcBef>
                <a:spcPts val="600"/>
              </a:spcBef>
              <a:buFont typeface="Arial" panose="020B0604020202020204" pitchFamily="34" charset="0"/>
              <a:buChar char="–"/>
              <a:defRPr sz="1800" kern="1200">
                <a:solidFill>
                  <a:schemeClr val="tx1"/>
                </a:solidFill>
                <a:latin typeface="+mn-lt"/>
                <a:ea typeface="+mn-ea"/>
                <a:cs typeface="+mn-cs"/>
              </a:defRPr>
            </a:lvl4pPr>
            <a:lvl5pPr marL="1317625" indent="-287338"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l" defTabSz="914400" rtl="0" eaLnBrk="1" latinLnBrk="0" hangingPunct="1">
              <a:lnSpc>
                <a:spcPct val="90000"/>
              </a:lnSpc>
              <a:spcBef>
                <a:spcPts val="1200"/>
              </a:spcBef>
              <a:spcAft>
                <a:spcPts val="0"/>
              </a:spcAft>
              <a:buFont typeface="Arial" panose="020B0604020202020204" pitchFamily="34" charset="0"/>
              <a:buNone/>
            </a:pPr>
            <a:r>
              <a:rPr lang="en-US" sz="30000" b="1" i="1" kern="1200" dirty="0">
                <a:solidFill>
                  <a:schemeClr val="accent5"/>
                </a:solidFill>
                <a:latin typeface="+mn-lt"/>
                <a:ea typeface="+mn-ea"/>
                <a:cs typeface="+mn-cs"/>
              </a:rPr>
              <a:t>“</a:t>
            </a:r>
          </a:p>
        </p:txBody>
      </p:sp>
      <p:sp>
        <p:nvSpPr>
          <p:cNvPr id="7" name="Text Placeholder 6"/>
          <p:cNvSpPr>
            <a:spLocks noGrp="1"/>
          </p:cNvSpPr>
          <p:nvPr>
            <p:ph type="body" sz="quarter" idx="13"/>
          </p:nvPr>
        </p:nvSpPr>
        <p:spPr>
          <a:xfrm>
            <a:off x="1074518" y="5160876"/>
            <a:ext cx="3877056" cy="374904"/>
          </a:xfrm>
        </p:spPr>
        <p:txBody>
          <a:bodyPr/>
          <a:lstStyle>
            <a:lvl1pPr marL="0" indent="0">
              <a:buFontTx/>
              <a:buNone/>
              <a:defRPr>
                <a:solidFill>
                  <a:schemeClr val="tx2"/>
                </a:solidFill>
              </a:defRPr>
            </a:lvl1pPr>
          </a:lstStyle>
          <a:p>
            <a:pPr lvl="0"/>
            <a:r>
              <a:rPr lang="en-US"/>
              <a:t>Edit Master text styles</a:t>
            </a:r>
          </a:p>
        </p:txBody>
      </p:sp>
      <p:sp>
        <p:nvSpPr>
          <p:cNvPr id="12" name="Title 1"/>
          <p:cNvSpPr>
            <a:spLocks noGrp="1"/>
          </p:cNvSpPr>
          <p:nvPr>
            <p:ph type="ctrTitle"/>
          </p:nvPr>
        </p:nvSpPr>
        <p:spPr>
          <a:xfrm>
            <a:off x="1074518" y="2434808"/>
            <a:ext cx="9841203" cy="553998"/>
          </a:xfrm>
        </p:spPr>
        <p:txBody>
          <a:bodyPr wrap="square" anchor="t" anchorCtr="0">
            <a:spAutoFit/>
          </a:bodyPr>
          <a:lstStyle>
            <a:lvl1pPr>
              <a:lnSpc>
                <a:spcPct val="100000"/>
              </a:lnSpc>
              <a:defRPr sz="3600" b="1" i="1">
                <a:solidFill>
                  <a:schemeClr val="tx2"/>
                </a:solidFill>
                <a:latin typeface="+mn-lt"/>
              </a:defRPr>
            </a:lvl1pPr>
          </a:lstStyle>
          <a:p>
            <a:r>
              <a:rPr lang="en-US"/>
              <a:t>Click to edit Master title style</a:t>
            </a:r>
            <a:endParaRPr lang="en-US" dirty="0"/>
          </a:p>
        </p:txBody>
      </p:sp>
      <p:cxnSp>
        <p:nvCxnSpPr>
          <p:cNvPr id="8" name="Straight Connector 7"/>
          <p:cNvCxnSpPr/>
          <p:nvPr/>
        </p:nvCxnSpPr>
        <p:spPr>
          <a:xfrm flipV="1">
            <a:off x="382495" y="6633883"/>
            <a:ext cx="11486776" cy="0"/>
          </a:xfrm>
          <a:prstGeom prst="line">
            <a:avLst/>
          </a:prstGeom>
          <a:ln w="6350">
            <a:solidFill>
              <a:srgbClr val="A6A6A6"/>
            </a:solidFill>
            <a:miter lim="800000"/>
          </a:ln>
        </p:spPr>
        <p:style>
          <a:lnRef idx="1">
            <a:schemeClr val="accent1"/>
          </a:lnRef>
          <a:fillRef idx="0">
            <a:schemeClr val="accent1"/>
          </a:fillRef>
          <a:effectRef idx="0">
            <a:schemeClr val="accent1"/>
          </a:effectRef>
          <a:fontRef idx="minor">
            <a:schemeClr val="tx1"/>
          </a:fontRef>
        </p:style>
      </p:cxnSp>
      <p:sp>
        <p:nvSpPr>
          <p:cNvPr id="9" name="Text Placeholder 6"/>
          <p:cNvSpPr txBox="1">
            <a:spLocks/>
          </p:cNvSpPr>
          <p:nvPr/>
        </p:nvSpPr>
        <p:spPr bwMode="gray">
          <a:xfrm>
            <a:off x="0" y="-181976"/>
            <a:ext cx="3160295" cy="1929436"/>
          </a:xfrm>
          <a:prstGeom prst="rect">
            <a:avLst/>
          </a:prstGeom>
        </p:spPr>
        <p:txBody>
          <a:bodyPr vert="horz" lIns="0" tIns="0" rIns="0" bIns="0" rtlCol="0" anchor="t">
            <a:noAutofit/>
          </a:bodyPr>
          <a:lstStyle>
            <a:lvl1pPr marL="0" indent="0" algn="l" defTabSz="914400" rtl="0" eaLnBrk="1" latinLnBrk="0" hangingPunct="1">
              <a:lnSpc>
                <a:spcPct val="90000"/>
              </a:lnSpc>
              <a:spcBef>
                <a:spcPts val="1200"/>
              </a:spcBef>
              <a:spcAft>
                <a:spcPts val="0"/>
              </a:spcAft>
              <a:buFont typeface="Arial" panose="020B0604020202020204" pitchFamily="34" charset="0"/>
              <a:buNone/>
              <a:defRPr sz="2800" b="1" kern="1200">
                <a:solidFill>
                  <a:schemeClr val="bg1"/>
                </a:solidFill>
                <a:latin typeface="+mn-lt"/>
                <a:ea typeface="+mn-ea"/>
                <a:cs typeface="+mn-cs"/>
              </a:defRPr>
            </a:lvl1pPr>
            <a:lvl2pPr marL="0" indent="0" algn="l" defTabSz="914400" rtl="0" eaLnBrk="1" latinLnBrk="0" hangingPunct="1">
              <a:lnSpc>
                <a:spcPct val="90000"/>
              </a:lnSpc>
              <a:spcBef>
                <a:spcPts val="0"/>
              </a:spcBef>
              <a:spcAft>
                <a:spcPts val="1200"/>
              </a:spcAft>
              <a:buFont typeface="Arial" panose="020B0604020202020204" pitchFamily="34" charset="0"/>
              <a:buNone/>
              <a:defRPr sz="2400" kern="1200">
                <a:solidFill>
                  <a:schemeClr val="bg1"/>
                </a:solidFill>
                <a:latin typeface="+mn-lt"/>
                <a:ea typeface="+mn-ea"/>
                <a:cs typeface="+mn-cs"/>
              </a:defRPr>
            </a:lvl2pPr>
            <a:lvl3pPr marL="511175" indent="-395288" algn="l" defTabSz="914400" rtl="0" eaLnBrk="1" latinLnBrk="0" hangingPunct="1">
              <a:lnSpc>
                <a:spcPct val="90000"/>
              </a:lnSpc>
              <a:spcBef>
                <a:spcPts val="600"/>
              </a:spcBef>
              <a:buFont typeface="Arial" panose="020B0604020202020204" pitchFamily="34" charset="0"/>
              <a:buChar char="•"/>
              <a:defRPr sz="2400" kern="1200">
                <a:solidFill>
                  <a:schemeClr val="bg1"/>
                </a:solidFill>
                <a:latin typeface="+mn-lt"/>
                <a:ea typeface="+mn-ea"/>
                <a:cs typeface="+mn-cs"/>
              </a:defRPr>
            </a:lvl3pPr>
            <a:lvl4pPr marL="1030288" indent="-285750" algn="l" defTabSz="914400" rtl="0" eaLnBrk="1" latinLnBrk="0" hangingPunct="1">
              <a:lnSpc>
                <a:spcPct val="90000"/>
              </a:lnSpc>
              <a:spcBef>
                <a:spcPts val="600"/>
              </a:spcBef>
              <a:buFont typeface="Arial" panose="020B0604020202020204" pitchFamily="34" charset="0"/>
              <a:buChar char="–"/>
              <a:defRPr sz="1800" kern="1200">
                <a:solidFill>
                  <a:schemeClr val="tx1"/>
                </a:solidFill>
                <a:latin typeface="+mn-lt"/>
                <a:ea typeface="+mn-ea"/>
                <a:cs typeface="+mn-cs"/>
              </a:defRPr>
            </a:lvl4pPr>
            <a:lvl5pPr marL="1317625" indent="-287338"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30000" i="1" dirty="0">
                <a:solidFill>
                  <a:schemeClr val="accent5"/>
                </a:solidFill>
              </a:rPr>
              <a:t>“</a:t>
            </a:r>
            <a:endParaRPr lang="en-US" sz="30000" dirty="0">
              <a:solidFill>
                <a:schemeClr val="accent5"/>
              </a:solidFill>
            </a:endParaRPr>
          </a:p>
        </p:txBody>
      </p:sp>
      <p:sp>
        <p:nvSpPr>
          <p:cNvPr id="10" name="Text Placeholder 6"/>
          <p:cNvSpPr txBox="1">
            <a:spLocks/>
          </p:cNvSpPr>
          <p:nvPr/>
        </p:nvSpPr>
        <p:spPr bwMode="gray">
          <a:xfrm flipH="1" flipV="1">
            <a:off x="9457159" y="4398869"/>
            <a:ext cx="2734841" cy="2273823"/>
          </a:xfrm>
          <a:prstGeom prst="rect">
            <a:avLst/>
          </a:prstGeom>
        </p:spPr>
        <p:txBody>
          <a:bodyPr vert="horz" lIns="0" tIns="0" rIns="0" bIns="0" rtlCol="0" anchor="t">
            <a:noAutofit/>
          </a:bodyPr>
          <a:lstStyle>
            <a:lvl1pPr marL="0" indent="0" algn="l" defTabSz="914400" rtl="0" eaLnBrk="1" latinLnBrk="0" hangingPunct="1">
              <a:lnSpc>
                <a:spcPct val="90000"/>
              </a:lnSpc>
              <a:spcBef>
                <a:spcPts val="1200"/>
              </a:spcBef>
              <a:spcAft>
                <a:spcPts val="0"/>
              </a:spcAft>
              <a:buFont typeface="Arial" panose="020B0604020202020204" pitchFamily="34" charset="0"/>
              <a:buNone/>
              <a:defRPr sz="2800" b="1" kern="1200">
                <a:solidFill>
                  <a:schemeClr val="bg1"/>
                </a:solidFill>
                <a:latin typeface="+mn-lt"/>
                <a:ea typeface="+mn-ea"/>
                <a:cs typeface="+mn-cs"/>
              </a:defRPr>
            </a:lvl1pPr>
            <a:lvl2pPr marL="0" indent="0" algn="l" defTabSz="914400" rtl="0" eaLnBrk="1" latinLnBrk="0" hangingPunct="1">
              <a:lnSpc>
                <a:spcPct val="90000"/>
              </a:lnSpc>
              <a:spcBef>
                <a:spcPts val="0"/>
              </a:spcBef>
              <a:spcAft>
                <a:spcPts val="1200"/>
              </a:spcAft>
              <a:buFont typeface="Arial" panose="020B0604020202020204" pitchFamily="34" charset="0"/>
              <a:buNone/>
              <a:defRPr sz="2400" kern="1200">
                <a:solidFill>
                  <a:schemeClr val="bg1"/>
                </a:solidFill>
                <a:latin typeface="+mn-lt"/>
                <a:ea typeface="+mn-ea"/>
                <a:cs typeface="+mn-cs"/>
              </a:defRPr>
            </a:lvl2pPr>
            <a:lvl3pPr marL="511175" indent="-395288" algn="l" defTabSz="914400" rtl="0" eaLnBrk="1" latinLnBrk="0" hangingPunct="1">
              <a:lnSpc>
                <a:spcPct val="90000"/>
              </a:lnSpc>
              <a:spcBef>
                <a:spcPts val="600"/>
              </a:spcBef>
              <a:buFont typeface="Arial" panose="020B0604020202020204" pitchFamily="34" charset="0"/>
              <a:buChar char="•"/>
              <a:defRPr sz="2400" kern="1200">
                <a:solidFill>
                  <a:schemeClr val="bg1"/>
                </a:solidFill>
                <a:latin typeface="+mn-lt"/>
                <a:ea typeface="+mn-ea"/>
                <a:cs typeface="+mn-cs"/>
              </a:defRPr>
            </a:lvl3pPr>
            <a:lvl4pPr marL="1030288" indent="-285750" algn="l" defTabSz="914400" rtl="0" eaLnBrk="1" latinLnBrk="0" hangingPunct="1">
              <a:lnSpc>
                <a:spcPct val="90000"/>
              </a:lnSpc>
              <a:spcBef>
                <a:spcPts val="600"/>
              </a:spcBef>
              <a:buFont typeface="Arial" panose="020B0604020202020204" pitchFamily="34" charset="0"/>
              <a:buChar char="–"/>
              <a:defRPr sz="1800" kern="1200">
                <a:solidFill>
                  <a:schemeClr val="tx1"/>
                </a:solidFill>
                <a:latin typeface="+mn-lt"/>
                <a:ea typeface="+mn-ea"/>
                <a:cs typeface="+mn-cs"/>
              </a:defRPr>
            </a:lvl4pPr>
            <a:lvl5pPr marL="1317625" indent="-287338"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l" defTabSz="914400" rtl="0" eaLnBrk="1" latinLnBrk="0" hangingPunct="1">
              <a:lnSpc>
                <a:spcPct val="90000"/>
              </a:lnSpc>
              <a:spcBef>
                <a:spcPts val="1200"/>
              </a:spcBef>
              <a:spcAft>
                <a:spcPts val="0"/>
              </a:spcAft>
              <a:buFont typeface="Arial" panose="020B0604020202020204" pitchFamily="34" charset="0"/>
              <a:buNone/>
            </a:pPr>
            <a:r>
              <a:rPr lang="en-US" sz="30000" b="1" i="1" kern="1200" dirty="0">
                <a:solidFill>
                  <a:schemeClr val="accent5"/>
                </a:solidFill>
                <a:latin typeface="+mn-lt"/>
                <a:ea typeface="+mn-ea"/>
                <a:cs typeface="+mn-cs"/>
              </a:rPr>
              <a:t>“</a:t>
            </a:r>
          </a:p>
        </p:txBody>
      </p:sp>
      <p:cxnSp>
        <p:nvCxnSpPr>
          <p:cNvPr id="11" name="Straight Connector 10"/>
          <p:cNvCxnSpPr/>
          <p:nvPr/>
        </p:nvCxnSpPr>
        <p:spPr>
          <a:xfrm flipV="1">
            <a:off x="382495" y="6633883"/>
            <a:ext cx="11486776" cy="0"/>
          </a:xfrm>
          <a:prstGeom prst="line">
            <a:avLst/>
          </a:prstGeom>
          <a:ln w="6350">
            <a:solidFill>
              <a:srgbClr val="A6A6A6"/>
            </a:solidFill>
            <a:miter lim="800000"/>
          </a:ln>
        </p:spPr>
        <p:style>
          <a:lnRef idx="1">
            <a:schemeClr val="accent1"/>
          </a:lnRef>
          <a:fillRef idx="0">
            <a:schemeClr val="accent1"/>
          </a:fillRef>
          <a:effectRef idx="0">
            <a:schemeClr val="accent1"/>
          </a:effectRef>
          <a:fontRef idx="minor">
            <a:schemeClr val="tx1"/>
          </a:fontRef>
        </p:style>
      </p:cxnSp>
      <p:sp>
        <p:nvSpPr>
          <p:cNvPr id="13" name="Text Placeholder 6"/>
          <p:cNvSpPr txBox="1">
            <a:spLocks/>
          </p:cNvSpPr>
          <p:nvPr userDrawn="1"/>
        </p:nvSpPr>
        <p:spPr bwMode="gray">
          <a:xfrm>
            <a:off x="0" y="-181976"/>
            <a:ext cx="3160295" cy="1929436"/>
          </a:xfrm>
          <a:prstGeom prst="rect">
            <a:avLst/>
          </a:prstGeom>
        </p:spPr>
        <p:txBody>
          <a:bodyPr vert="horz" lIns="0" tIns="0" rIns="0" bIns="0" rtlCol="0" anchor="t">
            <a:noAutofit/>
          </a:bodyPr>
          <a:lstStyle>
            <a:lvl1pPr marL="0" indent="0" algn="l" defTabSz="914400" rtl="0" eaLnBrk="1" latinLnBrk="0" hangingPunct="1">
              <a:lnSpc>
                <a:spcPct val="90000"/>
              </a:lnSpc>
              <a:spcBef>
                <a:spcPts val="1200"/>
              </a:spcBef>
              <a:spcAft>
                <a:spcPts val="0"/>
              </a:spcAft>
              <a:buFont typeface="Arial" panose="020B0604020202020204" pitchFamily="34" charset="0"/>
              <a:buNone/>
              <a:defRPr sz="2800" b="1" kern="1200">
                <a:solidFill>
                  <a:schemeClr val="bg1"/>
                </a:solidFill>
                <a:latin typeface="+mn-lt"/>
                <a:ea typeface="+mn-ea"/>
                <a:cs typeface="+mn-cs"/>
              </a:defRPr>
            </a:lvl1pPr>
            <a:lvl2pPr marL="0" indent="0" algn="l" defTabSz="914400" rtl="0" eaLnBrk="1" latinLnBrk="0" hangingPunct="1">
              <a:lnSpc>
                <a:spcPct val="90000"/>
              </a:lnSpc>
              <a:spcBef>
                <a:spcPts val="0"/>
              </a:spcBef>
              <a:spcAft>
                <a:spcPts val="1200"/>
              </a:spcAft>
              <a:buFont typeface="Arial" panose="020B0604020202020204" pitchFamily="34" charset="0"/>
              <a:buNone/>
              <a:defRPr sz="2400" kern="1200">
                <a:solidFill>
                  <a:schemeClr val="bg1"/>
                </a:solidFill>
                <a:latin typeface="+mn-lt"/>
                <a:ea typeface="+mn-ea"/>
                <a:cs typeface="+mn-cs"/>
              </a:defRPr>
            </a:lvl2pPr>
            <a:lvl3pPr marL="511175" indent="-395288" algn="l" defTabSz="914400" rtl="0" eaLnBrk="1" latinLnBrk="0" hangingPunct="1">
              <a:lnSpc>
                <a:spcPct val="90000"/>
              </a:lnSpc>
              <a:spcBef>
                <a:spcPts val="600"/>
              </a:spcBef>
              <a:buFont typeface="Arial" panose="020B0604020202020204" pitchFamily="34" charset="0"/>
              <a:buChar char="•"/>
              <a:defRPr sz="2400" kern="1200">
                <a:solidFill>
                  <a:schemeClr val="bg1"/>
                </a:solidFill>
                <a:latin typeface="+mn-lt"/>
                <a:ea typeface="+mn-ea"/>
                <a:cs typeface="+mn-cs"/>
              </a:defRPr>
            </a:lvl3pPr>
            <a:lvl4pPr marL="1030288" indent="-285750" algn="l" defTabSz="914400" rtl="0" eaLnBrk="1" latinLnBrk="0" hangingPunct="1">
              <a:lnSpc>
                <a:spcPct val="90000"/>
              </a:lnSpc>
              <a:spcBef>
                <a:spcPts val="600"/>
              </a:spcBef>
              <a:buFont typeface="Arial" panose="020B0604020202020204" pitchFamily="34" charset="0"/>
              <a:buChar char="–"/>
              <a:defRPr sz="1800" kern="1200">
                <a:solidFill>
                  <a:schemeClr val="tx1"/>
                </a:solidFill>
                <a:latin typeface="+mn-lt"/>
                <a:ea typeface="+mn-ea"/>
                <a:cs typeface="+mn-cs"/>
              </a:defRPr>
            </a:lvl4pPr>
            <a:lvl5pPr marL="1317625" indent="-287338"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30000" i="1" dirty="0">
                <a:solidFill>
                  <a:schemeClr val="tx2">
                    <a:lumMod val="50000"/>
                  </a:schemeClr>
                </a:solidFill>
              </a:rPr>
              <a:t>“</a:t>
            </a:r>
            <a:endParaRPr lang="en-US" sz="30000" dirty="0">
              <a:solidFill>
                <a:schemeClr val="tx2">
                  <a:lumMod val="50000"/>
                </a:schemeClr>
              </a:solidFill>
            </a:endParaRPr>
          </a:p>
        </p:txBody>
      </p:sp>
      <p:sp>
        <p:nvSpPr>
          <p:cNvPr id="14" name="Text Placeholder 6"/>
          <p:cNvSpPr txBox="1">
            <a:spLocks/>
          </p:cNvSpPr>
          <p:nvPr userDrawn="1"/>
        </p:nvSpPr>
        <p:spPr bwMode="gray">
          <a:xfrm flipH="1" flipV="1">
            <a:off x="9457159" y="4398869"/>
            <a:ext cx="2734841" cy="2273823"/>
          </a:xfrm>
          <a:prstGeom prst="rect">
            <a:avLst/>
          </a:prstGeom>
        </p:spPr>
        <p:txBody>
          <a:bodyPr vert="horz" lIns="0" tIns="0" rIns="0" bIns="0" rtlCol="0" anchor="t">
            <a:noAutofit/>
          </a:bodyPr>
          <a:lstStyle>
            <a:lvl1pPr marL="0" indent="0" algn="l" defTabSz="914400" rtl="0" eaLnBrk="1" latinLnBrk="0" hangingPunct="1">
              <a:lnSpc>
                <a:spcPct val="90000"/>
              </a:lnSpc>
              <a:spcBef>
                <a:spcPts val="1200"/>
              </a:spcBef>
              <a:spcAft>
                <a:spcPts val="0"/>
              </a:spcAft>
              <a:buFont typeface="Arial" panose="020B0604020202020204" pitchFamily="34" charset="0"/>
              <a:buNone/>
              <a:defRPr sz="2800" b="1" kern="1200">
                <a:solidFill>
                  <a:schemeClr val="bg1"/>
                </a:solidFill>
                <a:latin typeface="+mn-lt"/>
                <a:ea typeface="+mn-ea"/>
                <a:cs typeface="+mn-cs"/>
              </a:defRPr>
            </a:lvl1pPr>
            <a:lvl2pPr marL="0" indent="0" algn="l" defTabSz="914400" rtl="0" eaLnBrk="1" latinLnBrk="0" hangingPunct="1">
              <a:lnSpc>
                <a:spcPct val="90000"/>
              </a:lnSpc>
              <a:spcBef>
                <a:spcPts val="0"/>
              </a:spcBef>
              <a:spcAft>
                <a:spcPts val="1200"/>
              </a:spcAft>
              <a:buFont typeface="Arial" panose="020B0604020202020204" pitchFamily="34" charset="0"/>
              <a:buNone/>
              <a:defRPr sz="2400" kern="1200">
                <a:solidFill>
                  <a:schemeClr val="bg1"/>
                </a:solidFill>
                <a:latin typeface="+mn-lt"/>
                <a:ea typeface="+mn-ea"/>
                <a:cs typeface="+mn-cs"/>
              </a:defRPr>
            </a:lvl2pPr>
            <a:lvl3pPr marL="511175" indent="-395288" algn="l" defTabSz="914400" rtl="0" eaLnBrk="1" latinLnBrk="0" hangingPunct="1">
              <a:lnSpc>
                <a:spcPct val="90000"/>
              </a:lnSpc>
              <a:spcBef>
                <a:spcPts val="600"/>
              </a:spcBef>
              <a:buFont typeface="Arial" panose="020B0604020202020204" pitchFamily="34" charset="0"/>
              <a:buChar char="•"/>
              <a:defRPr sz="2400" kern="1200">
                <a:solidFill>
                  <a:schemeClr val="bg1"/>
                </a:solidFill>
                <a:latin typeface="+mn-lt"/>
                <a:ea typeface="+mn-ea"/>
                <a:cs typeface="+mn-cs"/>
              </a:defRPr>
            </a:lvl3pPr>
            <a:lvl4pPr marL="1030288" indent="-285750" algn="l" defTabSz="914400" rtl="0" eaLnBrk="1" latinLnBrk="0" hangingPunct="1">
              <a:lnSpc>
                <a:spcPct val="90000"/>
              </a:lnSpc>
              <a:spcBef>
                <a:spcPts val="600"/>
              </a:spcBef>
              <a:buFont typeface="Arial" panose="020B0604020202020204" pitchFamily="34" charset="0"/>
              <a:buChar char="–"/>
              <a:defRPr sz="1800" kern="1200">
                <a:solidFill>
                  <a:schemeClr val="tx1"/>
                </a:solidFill>
                <a:latin typeface="+mn-lt"/>
                <a:ea typeface="+mn-ea"/>
                <a:cs typeface="+mn-cs"/>
              </a:defRPr>
            </a:lvl4pPr>
            <a:lvl5pPr marL="1317625" indent="-287338"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l" defTabSz="914400" rtl="0" eaLnBrk="1" latinLnBrk="0" hangingPunct="1">
              <a:lnSpc>
                <a:spcPct val="90000"/>
              </a:lnSpc>
              <a:spcBef>
                <a:spcPts val="1200"/>
              </a:spcBef>
              <a:spcAft>
                <a:spcPts val="0"/>
              </a:spcAft>
              <a:buFont typeface="Arial" panose="020B0604020202020204" pitchFamily="34" charset="0"/>
              <a:buNone/>
            </a:pPr>
            <a:r>
              <a:rPr lang="en-US" sz="30000" b="1" i="1" kern="1200" dirty="0">
                <a:solidFill>
                  <a:schemeClr val="tx2">
                    <a:lumMod val="50000"/>
                  </a:schemeClr>
                </a:solidFill>
                <a:latin typeface="+mn-lt"/>
                <a:ea typeface="+mn-ea"/>
                <a:cs typeface="+mn-cs"/>
              </a:rPr>
              <a:t>“</a:t>
            </a:r>
          </a:p>
        </p:txBody>
      </p:sp>
      <p:cxnSp>
        <p:nvCxnSpPr>
          <p:cNvPr id="15" name="Straight Connector 14"/>
          <p:cNvCxnSpPr/>
          <p:nvPr userDrawn="1"/>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16431876"/>
      </p:ext>
    </p:extLst>
  </p:cSld>
  <p:clrMapOvr>
    <a:masterClrMapping/>
  </p:clrMapOvr>
  <p:extLst>
    <p:ext uri="{DCECCB84-F9BA-43D5-87BE-67443E8EF086}">
      <p15:sldGuideLst xmlns:p15="http://schemas.microsoft.com/office/powerpoint/2012/main">
        <p15:guide id="1" orient="horz" pos="2088">
          <p15:clr>
            <a:srgbClr val="FBAE40"/>
          </p15:clr>
        </p15:guide>
        <p15:guide id="2" pos="672">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Quote Dark Orange">
    <p:bg>
      <p:bgPr>
        <a:solidFill>
          <a:schemeClr val="accent2"/>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a:solidFill>
                  <a:schemeClr val="tx2"/>
                </a:solidFill>
              </a:defRPr>
            </a:lvl1pPr>
          </a:lstStyle>
          <a:p>
            <a:r>
              <a:rPr lang="en-US"/>
              <a:t>©2021 Seyfarth Shaw LLP. All rights reserved. Private and Confidential (78009831)</a:t>
            </a:r>
            <a:endParaRPr lang="en-US" dirty="0"/>
          </a:p>
        </p:txBody>
      </p:sp>
      <p:sp>
        <p:nvSpPr>
          <p:cNvPr id="4" name="Slide Number Placeholder 3"/>
          <p:cNvSpPr>
            <a:spLocks noGrp="1"/>
          </p:cNvSpPr>
          <p:nvPr>
            <p:ph type="sldNum" sz="quarter" idx="12"/>
          </p:nvPr>
        </p:nvSpPr>
        <p:spPr/>
        <p:txBody>
          <a:bodyPr/>
          <a:lstStyle>
            <a:lvl1pPr>
              <a:defRPr>
                <a:solidFill>
                  <a:schemeClr val="tx2"/>
                </a:solidFill>
              </a:defRPr>
            </a:lvl1pPr>
          </a:lstStyle>
          <a:p>
            <a:fld id="{8F61AF13-11BC-4357-89F3-660C939FF256}" type="slidenum">
              <a:rPr lang="en-US" smtClean="0"/>
              <a:pPr/>
              <a:t>‹#›</a:t>
            </a:fld>
            <a:endParaRPr lang="en-US" dirty="0"/>
          </a:p>
        </p:txBody>
      </p:sp>
      <p:sp>
        <p:nvSpPr>
          <p:cNvPr id="5" name="Text Placeholder 6"/>
          <p:cNvSpPr txBox="1">
            <a:spLocks/>
          </p:cNvSpPr>
          <p:nvPr/>
        </p:nvSpPr>
        <p:spPr bwMode="gray">
          <a:xfrm>
            <a:off x="0" y="-181976"/>
            <a:ext cx="3160295" cy="1929436"/>
          </a:xfrm>
          <a:prstGeom prst="rect">
            <a:avLst/>
          </a:prstGeom>
        </p:spPr>
        <p:txBody>
          <a:bodyPr vert="horz" lIns="0" tIns="0" rIns="0" bIns="0" rtlCol="0" anchor="t">
            <a:noAutofit/>
          </a:bodyPr>
          <a:lstStyle>
            <a:lvl1pPr marL="0" indent="0" algn="l" defTabSz="914400" rtl="0" eaLnBrk="1" latinLnBrk="0" hangingPunct="1">
              <a:lnSpc>
                <a:spcPct val="90000"/>
              </a:lnSpc>
              <a:spcBef>
                <a:spcPts val="1200"/>
              </a:spcBef>
              <a:spcAft>
                <a:spcPts val="0"/>
              </a:spcAft>
              <a:buFont typeface="Arial" panose="020B0604020202020204" pitchFamily="34" charset="0"/>
              <a:buNone/>
              <a:defRPr sz="2800" b="1" kern="1200">
                <a:solidFill>
                  <a:schemeClr val="bg1"/>
                </a:solidFill>
                <a:latin typeface="+mn-lt"/>
                <a:ea typeface="+mn-ea"/>
                <a:cs typeface="+mn-cs"/>
              </a:defRPr>
            </a:lvl1pPr>
            <a:lvl2pPr marL="0" indent="0" algn="l" defTabSz="914400" rtl="0" eaLnBrk="1" latinLnBrk="0" hangingPunct="1">
              <a:lnSpc>
                <a:spcPct val="90000"/>
              </a:lnSpc>
              <a:spcBef>
                <a:spcPts val="0"/>
              </a:spcBef>
              <a:spcAft>
                <a:spcPts val="1200"/>
              </a:spcAft>
              <a:buFont typeface="Arial" panose="020B0604020202020204" pitchFamily="34" charset="0"/>
              <a:buNone/>
              <a:defRPr sz="2400" kern="1200">
                <a:solidFill>
                  <a:schemeClr val="bg1"/>
                </a:solidFill>
                <a:latin typeface="+mn-lt"/>
                <a:ea typeface="+mn-ea"/>
                <a:cs typeface="+mn-cs"/>
              </a:defRPr>
            </a:lvl2pPr>
            <a:lvl3pPr marL="511175" indent="-395288" algn="l" defTabSz="914400" rtl="0" eaLnBrk="1" latinLnBrk="0" hangingPunct="1">
              <a:lnSpc>
                <a:spcPct val="90000"/>
              </a:lnSpc>
              <a:spcBef>
                <a:spcPts val="600"/>
              </a:spcBef>
              <a:buFont typeface="Arial" panose="020B0604020202020204" pitchFamily="34" charset="0"/>
              <a:buChar char="•"/>
              <a:defRPr sz="2400" kern="1200">
                <a:solidFill>
                  <a:schemeClr val="bg1"/>
                </a:solidFill>
                <a:latin typeface="+mn-lt"/>
                <a:ea typeface="+mn-ea"/>
                <a:cs typeface="+mn-cs"/>
              </a:defRPr>
            </a:lvl3pPr>
            <a:lvl4pPr marL="1030288" indent="-285750" algn="l" defTabSz="914400" rtl="0" eaLnBrk="1" latinLnBrk="0" hangingPunct="1">
              <a:lnSpc>
                <a:spcPct val="90000"/>
              </a:lnSpc>
              <a:spcBef>
                <a:spcPts val="600"/>
              </a:spcBef>
              <a:buFont typeface="Arial" panose="020B0604020202020204" pitchFamily="34" charset="0"/>
              <a:buChar char="–"/>
              <a:defRPr sz="1800" kern="1200">
                <a:solidFill>
                  <a:schemeClr val="tx1"/>
                </a:solidFill>
                <a:latin typeface="+mn-lt"/>
                <a:ea typeface="+mn-ea"/>
                <a:cs typeface="+mn-cs"/>
              </a:defRPr>
            </a:lvl4pPr>
            <a:lvl5pPr marL="1317625" indent="-287338"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30000" i="1" dirty="0">
                <a:solidFill>
                  <a:schemeClr val="accent1"/>
                </a:solidFill>
              </a:rPr>
              <a:t>“</a:t>
            </a:r>
            <a:endParaRPr lang="en-US" sz="30000" dirty="0">
              <a:solidFill>
                <a:schemeClr val="accent1"/>
              </a:solidFill>
            </a:endParaRPr>
          </a:p>
        </p:txBody>
      </p:sp>
      <p:sp>
        <p:nvSpPr>
          <p:cNvPr id="6" name="Text Placeholder 6"/>
          <p:cNvSpPr txBox="1">
            <a:spLocks/>
          </p:cNvSpPr>
          <p:nvPr/>
        </p:nvSpPr>
        <p:spPr bwMode="gray">
          <a:xfrm flipH="1" flipV="1">
            <a:off x="9457159" y="4398869"/>
            <a:ext cx="2734841" cy="2273823"/>
          </a:xfrm>
          <a:prstGeom prst="rect">
            <a:avLst/>
          </a:prstGeom>
        </p:spPr>
        <p:txBody>
          <a:bodyPr vert="horz" lIns="0" tIns="0" rIns="0" bIns="0" rtlCol="0" anchor="t">
            <a:noAutofit/>
          </a:bodyPr>
          <a:lstStyle>
            <a:lvl1pPr marL="0" indent="0" algn="l" defTabSz="914400" rtl="0" eaLnBrk="1" latinLnBrk="0" hangingPunct="1">
              <a:lnSpc>
                <a:spcPct val="90000"/>
              </a:lnSpc>
              <a:spcBef>
                <a:spcPts val="1200"/>
              </a:spcBef>
              <a:spcAft>
                <a:spcPts val="0"/>
              </a:spcAft>
              <a:buFont typeface="Arial" panose="020B0604020202020204" pitchFamily="34" charset="0"/>
              <a:buNone/>
              <a:defRPr sz="2800" b="1" kern="1200">
                <a:solidFill>
                  <a:schemeClr val="bg1"/>
                </a:solidFill>
                <a:latin typeface="+mn-lt"/>
                <a:ea typeface="+mn-ea"/>
                <a:cs typeface="+mn-cs"/>
              </a:defRPr>
            </a:lvl1pPr>
            <a:lvl2pPr marL="0" indent="0" algn="l" defTabSz="914400" rtl="0" eaLnBrk="1" latinLnBrk="0" hangingPunct="1">
              <a:lnSpc>
                <a:spcPct val="90000"/>
              </a:lnSpc>
              <a:spcBef>
                <a:spcPts val="0"/>
              </a:spcBef>
              <a:spcAft>
                <a:spcPts val="1200"/>
              </a:spcAft>
              <a:buFont typeface="Arial" panose="020B0604020202020204" pitchFamily="34" charset="0"/>
              <a:buNone/>
              <a:defRPr sz="2400" kern="1200">
                <a:solidFill>
                  <a:schemeClr val="bg1"/>
                </a:solidFill>
                <a:latin typeface="+mn-lt"/>
                <a:ea typeface="+mn-ea"/>
                <a:cs typeface="+mn-cs"/>
              </a:defRPr>
            </a:lvl2pPr>
            <a:lvl3pPr marL="511175" indent="-395288" algn="l" defTabSz="914400" rtl="0" eaLnBrk="1" latinLnBrk="0" hangingPunct="1">
              <a:lnSpc>
                <a:spcPct val="90000"/>
              </a:lnSpc>
              <a:spcBef>
                <a:spcPts val="600"/>
              </a:spcBef>
              <a:buFont typeface="Arial" panose="020B0604020202020204" pitchFamily="34" charset="0"/>
              <a:buChar char="•"/>
              <a:defRPr sz="2400" kern="1200">
                <a:solidFill>
                  <a:schemeClr val="bg1"/>
                </a:solidFill>
                <a:latin typeface="+mn-lt"/>
                <a:ea typeface="+mn-ea"/>
                <a:cs typeface="+mn-cs"/>
              </a:defRPr>
            </a:lvl3pPr>
            <a:lvl4pPr marL="1030288" indent="-285750" algn="l" defTabSz="914400" rtl="0" eaLnBrk="1" latinLnBrk="0" hangingPunct="1">
              <a:lnSpc>
                <a:spcPct val="90000"/>
              </a:lnSpc>
              <a:spcBef>
                <a:spcPts val="600"/>
              </a:spcBef>
              <a:buFont typeface="Arial" panose="020B0604020202020204" pitchFamily="34" charset="0"/>
              <a:buChar char="–"/>
              <a:defRPr sz="1800" kern="1200">
                <a:solidFill>
                  <a:schemeClr val="tx1"/>
                </a:solidFill>
                <a:latin typeface="+mn-lt"/>
                <a:ea typeface="+mn-ea"/>
                <a:cs typeface="+mn-cs"/>
              </a:defRPr>
            </a:lvl4pPr>
            <a:lvl5pPr marL="1317625" indent="-287338"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l" defTabSz="914400" rtl="0" eaLnBrk="1" latinLnBrk="0" hangingPunct="1">
              <a:lnSpc>
                <a:spcPct val="90000"/>
              </a:lnSpc>
              <a:spcBef>
                <a:spcPts val="1200"/>
              </a:spcBef>
              <a:spcAft>
                <a:spcPts val="0"/>
              </a:spcAft>
              <a:buFont typeface="Arial" panose="020B0604020202020204" pitchFamily="34" charset="0"/>
              <a:buNone/>
            </a:pPr>
            <a:r>
              <a:rPr lang="en-US" sz="30000" b="1" i="1" kern="1200" dirty="0">
                <a:solidFill>
                  <a:schemeClr val="accent1"/>
                </a:solidFill>
                <a:latin typeface="+mn-lt"/>
                <a:ea typeface="+mn-ea"/>
                <a:cs typeface="+mn-cs"/>
              </a:rPr>
              <a:t>“</a:t>
            </a:r>
          </a:p>
        </p:txBody>
      </p:sp>
      <p:sp>
        <p:nvSpPr>
          <p:cNvPr id="7" name="Text Placeholder 6"/>
          <p:cNvSpPr>
            <a:spLocks noGrp="1"/>
          </p:cNvSpPr>
          <p:nvPr>
            <p:ph type="body" sz="quarter" idx="13"/>
          </p:nvPr>
        </p:nvSpPr>
        <p:spPr>
          <a:xfrm>
            <a:off x="1074518" y="5160876"/>
            <a:ext cx="3877056" cy="374904"/>
          </a:xfrm>
        </p:spPr>
        <p:txBody>
          <a:bodyPr/>
          <a:lstStyle>
            <a:lvl1pPr marL="0" indent="0">
              <a:buFontTx/>
              <a:buNone/>
              <a:defRPr>
                <a:solidFill>
                  <a:schemeClr val="tx2"/>
                </a:solidFill>
              </a:defRPr>
            </a:lvl1pPr>
          </a:lstStyle>
          <a:p>
            <a:pPr lvl="0"/>
            <a:r>
              <a:rPr lang="en-US"/>
              <a:t>Edit Master text styles</a:t>
            </a:r>
          </a:p>
        </p:txBody>
      </p:sp>
      <p:sp>
        <p:nvSpPr>
          <p:cNvPr id="12" name="Title 1"/>
          <p:cNvSpPr>
            <a:spLocks noGrp="1"/>
          </p:cNvSpPr>
          <p:nvPr>
            <p:ph type="ctrTitle"/>
          </p:nvPr>
        </p:nvSpPr>
        <p:spPr>
          <a:xfrm>
            <a:off x="1074518" y="2434808"/>
            <a:ext cx="9841203" cy="553998"/>
          </a:xfrm>
        </p:spPr>
        <p:txBody>
          <a:bodyPr wrap="square" anchor="t" anchorCtr="0">
            <a:spAutoFit/>
          </a:bodyPr>
          <a:lstStyle>
            <a:lvl1pPr>
              <a:lnSpc>
                <a:spcPct val="100000"/>
              </a:lnSpc>
              <a:defRPr sz="3600" b="1" i="1">
                <a:solidFill>
                  <a:schemeClr val="tx2"/>
                </a:solidFill>
                <a:latin typeface="+mn-lt"/>
              </a:defRPr>
            </a:lvl1pPr>
          </a:lstStyle>
          <a:p>
            <a:r>
              <a:rPr lang="en-US"/>
              <a:t>Click to edit Master title style</a:t>
            </a:r>
            <a:endParaRPr lang="en-US" dirty="0"/>
          </a:p>
        </p:txBody>
      </p:sp>
      <p:cxnSp>
        <p:nvCxnSpPr>
          <p:cNvPr id="8" name="Straight Connector 7"/>
          <p:cNvCxnSpPr/>
          <p:nvPr/>
        </p:nvCxnSpPr>
        <p:spPr>
          <a:xfrm flipV="1">
            <a:off x="382495" y="6633883"/>
            <a:ext cx="11486776" cy="0"/>
          </a:xfrm>
          <a:prstGeom prst="line">
            <a:avLst/>
          </a:prstGeom>
          <a:ln w="6350">
            <a:solidFill>
              <a:srgbClr val="A6A6A6"/>
            </a:solidFill>
            <a:miter lim="800000"/>
          </a:ln>
        </p:spPr>
        <p:style>
          <a:lnRef idx="1">
            <a:schemeClr val="accent1"/>
          </a:lnRef>
          <a:fillRef idx="0">
            <a:schemeClr val="accent1"/>
          </a:fillRef>
          <a:effectRef idx="0">
            <a:schemeClr val="accent1"/>
          </a:effectRef>
          <a:fontRef idx="minor">
            <a:schemeClr val="tx1"/>
          </a:fontRef>
        </p:style>
      </p:cxnSp>
      <p:sp>
        <p:nvSpPr>
          <p:cNvPr id="9" name="Text Placeholder 6"/>
          <p:cNvSpPr txBox="1">
            <a:spLocks/>
          </p:cNvSpPr>
          <p:nvPr/>
        </p:nvSpPr>
        <p:spPr bwMode="gray">
          <a:xfrm>
            <a:off x="0" y="-181976"/>
            <a:ext cx="3160295" cy="1929436"/>
          </a:xfrm>
          <a:prstGeom prst="rect">
            <a:avLst/>
          </a:prstGeom>
        </p:spPr>
        <p:txBody>
          <a:bodyPr vert="horz" lIns="0" tIns="0" rIns="0" bIns="0" rtlCol="0" anchor="t">
            <a:noAutofit/>
          </a:bodyPr>
          <a:lstStyle>
            <a:lvl1pPr marL="0" indent="0" algn="l" defTabSz="914400" rtl="0" eaLnBrk="1" latinLnBrk="0" hangingPunct="1">
              <a:lnSpc>
                <a:spcPct val="90000"/>
              </a:lnSpc>
              <a:spcBef>
                <a:spcPts val="1200"/>
              </a:spcBef>
              <a:spcAft>
                <a:spcPts val="0"/>
              </a:spcAft>
              <a:buFont typeface="Arial" panose="020B0604020202020204" pitchFamily="34" charset="0"/>
              <a:buNone/>
              <a:defRPr sz="2800" b="1" kern="1200">
                <a:solidFill>
                  <a:schemeClr val="bg1"/>
                </a:solidFill>
                <a:latin typeface="+mn-lt"/>
                <a:ea typeface="+mn-ea"/>
                <a:cs typeface="+mn-cs"/>
              </a:defRPr>
            </a:lvl1pPr>
            <a:lvl2pPr marL="0" indent="0" algn="l" defTabSz="914400" rtl="0" eaLnBrk="1" latinLnBrk="0" hangingPunct="1">
              <a:lnSpc>
                <a:spcPct val="90000"/>
              </a:lnSpc>
              <a:spcBef>
                <a:spcPts val="0"/>
              </a:spcBef>
              <a:spcAft>
                <a:spcPts val="1200"/>
              </a:spcAft>
              <a:buFont typeface="Arial" panose="020B0604020202020204" pitchFamily="34" charset="0"/>
              <a:buNone/>
              <a:defRPr sz="2400" kern="1200">
                <a:solidFill>
                  <a:schemeClr val="bg1"/>
                </a:solidFill>
                <a:latin typeface="+mn-lt"/>
                <a:ea typeface="+mn-ea"/>
                <a:cs typeface="+mn-cs"/>
              </a:defRPr>
            </a:lvl2pPr>
            <a:lvl3pPr marL="511175" indent="-395288" algn="l" defTabSz="914400" rtl="0" eaLnBrk="1" latinLnBrk="0" hangingPunct="1">
              <a:lnSpc>
                <a:spcPct val="90000"/>
              </a:lnSpc>
              <a:spcBef>
                <a:spcPts val="600"/>
              </a:spcBef>
              <a:buFont typeface="Arial" panose="020B0604020202020204" pitchFamily="34" charset="0"/>
              <a:buChar char="•"/>
              <a:defRPr sz="2400" kern="1200">
                <a:solidFill>
                  <a:schemeClr val="bg1"/>
                </a:solidFill>
                <a:latin typeface="+mn-lt"/>
                <a:ea typeface="+mn-ea"/>
                <a:cs typeface="+mn-cs"/>
              </a:defRPr>
            </a:lvl3pPr>
            <a:lvl4pPr marL="1030288" indent="-285750" algn="l" defTabSz="914400" rtl="0" eaLnBrk="1" latinLnBrk="0" hangingPunct="1">
              <a:lnSpc>
                <a:spcPct val="90000"/>
              </a:lnSpc>
              <a:spcBef>
                <a:spcPts val="600"/>
              </a:spcBef>
              <a:buFont typeface="Arial" panose="020B0604020202020204" pitchFamily="34" charset="0"/>
              <a:buChar char="–"/>
              <a:defRPr sz="1800" kern="1200">
                <a:solidFill>
                  <a:schemeClr val="tx1"/>
                </a:solidFill>
                <a:latin typeface="+mn-lt"/>
                <a:ea typeface="+mn-ea"/>
                <a:cs typeface="+mn-cs"/>
              </a:defRPr>
            </a:lvl4pPr>
            <a:lvl5pPr marL="1317625" indent="-287338"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30000" i="1" dirty="0">
                <a:solidFill>
                  <a:schemeClr val="accent1"/>
                </a:solidFill>
              </a:rPr>
              <a:t>“</a:t>
            </a:r>
            <a:endParaRPr lang="en-US" sz="30000" dirty="0">
              <a:solidFill>
                <a:schemeClr val="accent1"/>
              </a:solidFill>
            </a:endParaRPr>
          </a:p>
        </p:txBody>
      </p:sp>
      <p:sp>
        <p:nvSpPr>
          <p:cNvPr id="10" name="Text Placeholder 6"/>
          <p:cNvSpPr txBox="1">
            <a:spLocks/>
          </p:cNvSpPr>
          <p:nvPr/>
        </p:nvSpPr>
        <p:spPr bwMode="gray">
          <a:xfrm flipH="1" flipV="1">
            <a:off x="9457159" y="4398869"/>
            <a:ext cx="2734841" cy="2273823"/>
          </a:xfrm>
          <a:prstGeom prst="rect">
            <a:avLst/>
          </a:prstGeom>
        </p:spPr>
        <p:txBody>
          <a:bodyPr vert="horz" lIns="0" tIns="0" rIns="0" bIns="0" rtlCol="0" anchor="t">
            <a:noAutofit/>
          </a:bodyPr>
          <a:lstStyle>
            <a:lvl1pPr marL="0" indent="0" algn="l" defTabSz="914400" rtl="0" eaLnBrk="1" latinLnBrk="0" hangingPunct="1">
              <a:lnSpc>
                <a:spcPct val="90000"/>
              </a:lnSpc>
              <a:spcBef>
                <a:spcPts val="1200"/>
              </a:spcBef>
              <a:spcAft>
                <a:spcPts val="0"/>
              </a:spcAft>
              <a:buFont typeface="Arial" panose="020B0604020202020204" pitchFamily="34" charset="0"/>
              <a:buNone/>
              <a:defRPr sz="2800" b="1" kern="1200">
                <a:solidFill>
                  <a:schemeClr val="bg1"/>
                </a:solidFill>
                <a:latin typeface="+mn-lt"/>
                <a:ea typeface="+mn-ea"/>
                <a:cs typeface="+mn-cs"/>
              </a:defRPr>
            </a:lvl1pPr>
            <a:lvl2pPr marL="0" indent="0" algn="l" defTabSz="914400" rtl="0" eaLnBrk="1" latinLnBrk="0" hangingPunct="1">
              <a:lnSpc>
                <a:spcPct val="90000"/>
              </a:lnSpc>
              <a:spcBef>
                <a:spcPts val="0"/>
              </a:spcBef>
              <a:spcAft>
                <a:spcPts val="1200"/>
              </a:spcAft>
              <a:buFont typeface="Arial" panose="020B0604020202020204" pitchFamily="34" charset="0"/>
              <a:buNone/>
              <a:defRPr sz="2400" kern="1200">
                <a:solidFill>
                  <a:schemeClr val="bg1"/>
                </a:solidFill>
                <a:latin typeface="+mn-lt"/>
                <a:ea typeface="+mn-ea"/>
                <a:cs typeface="+mn-cs"/>
              </a:defRPr>
            </a:lvl2pPr>
            <a:lvl3pPr marL="511175" indent="-395288" algn="l" defTabSz="914400" rtl="0" eaLnBrk="1" latinLnBrk="0" hangingPunct="1">
              <a:lnSpc>
                <a:spcPct val="90000"/>
              </a:lnSpc>
              <a:spcBef>
                <a:spcPts val="600"/>
              </a:spcBef>
              <a:buFont typeface="Arial" panose="020B0604020202020204" pitchFamily="34" charset="0"/>
              <a:buChar char="•"/>
              <a:defRPr sz="2400" kern="1200">
                <a:solidFill>
                  <a:schemeClr val="bg1"/>
                </a:solidFill>
                <a:latin typeface="+mn-lt"/>
                <a:ea typeface="+mn-ea"/>
                <a:cs typeface="+mn-cs"/>
              </a:defRPr>
            </a:lvl3pPr>
            <a:lvl4pPr marL="1030288" indent="-285750" algn="l" defTabSz="914400" rtl="0" eaLnBrk="1" latinLnBrk="0" hangingPunct="1">
              <a:lnSpc>
                <a:spcPct val="90000"/>
              </a:lnSpc>
              <a:spcBef>
                <a:spcPts val="600"/>
              </a:spcBef>
              <a:buFont typeface="Arial" panose="020B0604020202020204" pitchFamily="34" charset="0"/>
              <a:buChar char="–"/>
              <a:defRPr sz="1800" kern="1200">
                <a:solidFill>
                  <a:schemeClr val="tx1"/>
                </a:solidFill>
                <a:latin typeface="+mn-lt"/>
                <a:ea typeface="+mn-ea"/>
                <a:cs typeface="+mn-cs"/>
              </a:defRPr>
            </a:lvl4pPr>
            <a:lvl5pPr marL="1317625" indent="-287338"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l" defTabSz="914400" rtl="0" eaLnBrk="1" latinLnBrk="0" hangingPunct="1">
              <a:lnSpc>
                <a:spcPct val="90000"/>
              </a:lnSpc>
              <a:spcBef>
                <a:spcPts val="1200"/>
              </a:spcBef>
              <a:spcAft>
                <a:spcPts val="0"/>
              </a:spcAft>
              <a:buFont typeface="Arial" panose="020B0604020202020204" pitchFamily="34" charset="0"/>
              <a:buNone/>
            </a:pPr>
            <a:r>
              <a:rPr lang="en-US" sz="30000" b="1" i="1" kern="1200" dirty="0">
                <a:solidFill>
                  <a:schemeClr val="accent1"/>
                </a:solidFill>
                <a:latin typeface="+mn-lt"/>
                <a:ea typeface="+mn-ea"/>
                <a:cs typeface="+mn-cs"/>
              </a:rPr>
              <a:t>“</a:t>
            </a:r>
          </a:p>
        </p:txBody>
      </p:sp>
      <p:cxnSp>
        <p:nvCxnSpPr>
          <p:cNvPr id="11" name="Straight Connector 10"/>
          <p:cNvCxnSpPr/>
          <p:nvPr/>
        </p:nvCxnSpPr>
        <p:spPr>
          <a:xfrm flipV="1">
            <a:off x="382495" y="6633883"/>
            <a:ext cx="11486776" cy="0"/>
          </a:xfrm>
          <a:prstGeom prst="line">
            <a:avLst/>
          </a:prstGeom>
          <a:ln w="6350">
            <a:solidFill>
              <a:srgbClr val="A6A6A6"/>
            </a:solidFill>
            <a:miter lim="800000"/>
          </a:ln>
        </p:spPr>
        <p:style>
          <a:lnRef idx="1">
            <a:schemeClr val="accent1"/>
          </a:lnRef>
          <a:fillRef idx="0">
            <a:schemeClr val="accent1"/>
          </a:fillRef>
          <a:effectRef idx="0">
            <a:schemeClr val="accent1"/>
          </a:effectRef>
          <a:fontRef idx="minor">
            <a:schemeClr val="tx1"/>
          </a:fontRef>
        </p:style>
      </p:cxnSp>
      <p:sp>
        <p:nvSpPr>
          <p:cNvPr id="13" name="Text Placeholder 6"/>
          <p:cNvSpPr txBox="1">
            <a:spLocks/>
          </p:cNvSpPr>
          <p:nvPr userDrawn="1"/>
        </p:nvSpPr>
        <p:spPr bwMode="gray">
          <a:xfrm>
            <a:off x="0" y="-181976"/>
            <a:ext cx="3160295" cy="1929436"/>
          </a:xfrm>
          <a:prstGeom prst="rect">
            <a:avLst/>
          </a:prstGeom>
        </p:spPr>
        <p:txBody>
          <a:bodyPr vert="horz" lIns="0" tIns="0" rIns="0" bIns="0" rtlCol="0" anchor="t">
            <a:noAutofit/>
          </a:bodyPr>
          <a:lstStyle>
            <a:lvl1pPr marL="0" indent="0" algn="l" defTabSz="914400" rtl="0" eaLnBrk="1" latinLnBrk="0" hangingPunct="1">
              <a:lnSpc>
                <a:spcPct val="90000"/>
              </a:lnSpc>
              <a:spcBef>
                <a:spcPts val="1200"/>
              </a:spcBef>
              <a:spcAft>
                <a:spcPts val="0"/>
              </a:spcAft>
              <a:buFont typeface="Arial" panose="020B0604020202020204" pitchFamily="34" charset="0"/>
              <a:buNone/>
              <a:defRPr sz="2800" b="1" kern="1200">
                <a:solidFill>
                  <a:schemeClr val="bg1"/>
                </a:solidFill>
                <a:latin typeface="+mn-lt"/>
                <a:ea typeface="+mn-ea"/>
                <a:cs typeface="+mn-cs"/>
              </a:defRPr>
            </a:lvl1pPr>
            <a:lvl2pPr marL="0" indent="0" algn="l" defTabSz="914400" rtl="0" eaLnBrk="1" latinLnBrk="0" hangingPunct="1">
              <a:lnSpc>
                <a:spcPct val="90000"/>
              </a:lnSpc>
              <a:spcBef>
                <a:spcPts val="0"/>
              </a:spcBef>
              <a:spcAft>
                <a:spcPts val="1200"/>
              </a:spcAft>
              <a:buFont typeface="Arial" panose="020B0604020202020204" pitchFamily="34" charset="0"/>
              <a:buNone/>
              <a:defRPr sz="2400" kern="1200">
                <a:solidFill>
                  <a:schemeClr val="bg1"/>
                </a:solidFill>
                <a:latin typeface="+mn-lt"/>
                <a:ea typeface="+mn-ea"/>
                <a:cs typeface="+mn-cs"/>
              </a:defRPr>
            </a:lvl2pPr>
            <a:lvl3pPr marL="511175" indent="-395288" algn="l" defTabSz="914400" rtl="0" eaLnBrk="1" latinLnBrk="0" hangingPunct="1">
              <a:lnSpc>
                <a:spcPct val="90000"/>
              </a:lnSpc>
              <a:spcBef>
                <a:spcPts val="600"/>
              </a:spcBef>
              <a:buFont typeface="Arial" panose="020B0604020202020204" pitchFamily="34" charset="0"/>
              <a:buChar char="•"/>
              <a:defRPr sz="2400" kern="1200">
                <a:solidFill>
                  <a:schemeClr val="bg1"/>
                </a:solidFill>
                <a:latin typeface="+mn-lt"/>
                <a:ea typeface="+mn-ea"/>
                <a:cs typeface="+mn-cs"/>
              </a:defRPr>
            </a:lvl3pPr>
            <a:lvl4pPr marL="1030288" indent="-285750" algn="l" defTabSz="914400" rtl="0" eaLnBrk="1" latinLnBrk="0" hangingPunct="1">
              <a:lnSpc>
                <a:spcPct val="90000"/>
              </a:lnSpc>
              <a:spcBef>
                <a:spcPts val="600"/>
              </a:spcBef>
              <a:buFont typeface="Arial" panose="020B0604020202020204" pitchFamily="34" charset="0"/>
              <a:buChar char="–"/>
              <a:defRPr sz="1800" kern="1200">
                <a:solidFill>
                  <a:schemeClr val="tx1"/>
                </a:solidFill>
                <a:latin typeface="+mn-lt"/>
                <a:ea typeface="+mn-ea"/>
                <a:cs typeface="+mn-cs"/>
              </a:defRPr>
            </a:lvl4pPr>
            <a:lvl5pPr marL="1317625" indent="-287338"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30000" i="1" dirty="0">
                <a:solidFill>
                  <a:schemeClr val="accent1"/>
                </a:solidFill>
              </a:rPr>
              <a:t>“</a:t>
            </a:r>
            <a:endParaRPr lang="en-US" sz="30000" dirty="0">
              <a:solidFill>
                <a:schemeClr val="accent1"/>
              </a:solidFill>
            </a:endParaRPr>
          </a:p>
        </p:txBody>
      </p:sp>
      <p:sp>
        <p:nvSpPr>
          <p:cNvPr id="14" name="Text Placeholder 6"/>
          <p:cNvSpPr txBox="1">
            <a:spLocks/>
          </p:cNvSpPr>
          <p:nvPr userDrawn="1"/>
        </p:nvSpPr>
        <p:spPr bwMode="gray">
          <a:xfrm flipH="1" flipV="1">
            <a:off x="9457159" y="4398869"/>
            <a:ext cx="2734841" cy="2273823"/>
          </a:xfrm>
          <a:prstGeom prst="rect">
            <a:avLst/>
          </a:prstGeom>
        </p:spPr>
        <p:txBody>
          <a:bodyPr vert="horz" lIns="0" tIns="0" rIns="0" bIns="0" rtlCol="0" anchor="t">
            <a:noAutofit/>
          </a:bodyPr>
          <a:lstStyle>
            <a:lvl1pPr marL="0" indent="0" algn="l" defTabSz="914400" rtl="0" eaLnBrk="1" latinLnBrk="0" hangingPunct="1">
              <a:lnSpc>
                <a:spcPct val="90000"/>
              </a:lnSpc>
              <a:spcBef>
                <a:spcPts val="1200"/>
              </a:spcBef>
              <a:spcAft>
                <a:spcPts val="0"/>
              </a:spcAft>
              <a:buFont typeface="Arial" panose="020B0604020202020204" pitchFamily="34" charset="0"/>
              <a:buNone/>
              <a:defRPr sz="2800" b="1" kern="1200">
                <a:solidFill>
                  <a:schemeClr val="bg1"/>
                </a:solidFill>
                <a:latin typeface="+mn-lt"/>
                <a:ea typeface="+mn-ea"/>
                <a:cs typeface="+mn-cs"/>
              </a:defRPr>
            </a:lvl1pPr>
            <a:lvl2pPr marL="0" indent="0" algn="l" defTabSz="914400" rtl="0" eaLnBrk="1" latinLnBrk="0" hangingPunct="1">
              <a:lnSpc>
                <a:spcPct val="90000"/>
              </a:lnSpc>
              <a:spcBef>
                <a:spcPts val="0"/>
              </a:spcBef>
              <a:spcAft>
                <a:spcPts val="1200"/>
              </a:spcAft>
              <a:buFont typeface="Arial" panose="020B0604020202020204" pitchFamily="34" charset="0"/>
              <a:buNone/>
              <a:defRPr sz="2400" kern="1200">
                <a:solidFill>
                  <a:schemeClr val="bg1"/>
                </a:solidFill>
                <a:latin typeface="+mn-lt"/>
                <a:ea typeface="+mn-ea"/>
                <a:cs typeface="+mn-cs"/>
              </a:defRPr>
            </a:lvl2pPr>
            <a:lvl3pPr marL="511175" indent="-395288" algn="l" defTabSz="914400" rtl="0" eaLnBrk="1" latinLnBrk="0" hangingPunct="1">
              <a:lnSpc>
                <a:spcPct val="90000"/>
              </a:lnSpc>
              <a:spcBef>
                <a:spcPts val="600"/>
              </a:spcBef>
              <a:buFont typeface="Arial" panose="020B0604020202020204" pitchFamily="34" charset="0"/>
              <a:buChar char="•"/>
              <a:defRPr sz="2400" kern="1200">
                <a:solidFill>
                  <a:schemeClr val="bg1"/>
                </a:solidFill>
                <a:latin typeface="+mn-lt"/>
                <a:ea typeface="+mn-ea"/>
                <a:cs typeface="+mn-cs"/>
              </a:defRPr>
            </a:lvl3pPr>
            <a:lvl4pPr marL="1030288" indent="-285750" algn="l" defTabSz="914400" rtl="0" eaLnBrk="1" latinLnBrk="0" hangingPunct="1">
              <a:lnSpc>
                <a:spcPct val="90000"/>
              </a:lnSpc>
              <a:spcBef>
                <a:spcPts val="600"/>
              </a:spcBef>
              <a:buFont typeface="Arial" panose="020B0604020202020204" pitchFamily="34" charset="0"/>
              <a:buChar char="–"/>
              <a:defRPr sz="1800" kern="1200">
                <a:solidFill>
                  <a:schemeClr val="tx1"/>
                </a:solidFill>
                <a:latin typeface="+mn-lt"/>
                <a:ea typeface="+mn-ea"/>
                <a:cs typeface="+mn-cs"/>
              </a:defRPr>
            </a:lvl4pPr>
            <a:lvl5pPr marL="1317625" indent="-287338"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l" defTabSz="914400" rtl="0" eaLnBrk="1" latinLnBrk="0" hangingPunct="1">
              <a:lnSpc>
                <a:spcPct val="90000"/>
              </a:lnSpc>
              <a:spcBef>
                <a:spcPts val="1200"/>
              </a:spcBef>
              <a:spcAft>
                <a:spcPts val="0"/>
              </a:spcAft>
              <a:buFont typeface="Arial" panose="020B0604020202020204" pitchFamily="34" charset="0"/>
              <a:buNone/>
            </a:pPr>
            <a:r>
              <a:rPr lang="en-US" sz="30000" b="1" i="1" kern="1200" dirty="0">
                <a:solidFill>
                  <a:schemeClr val="accent1"/>
                </a:solidFill>
                <a:latin typeface="+mn-lt"/>
                <a:ea typeface="+mn-ea"/>
                <a:cs typeface="+mn-cs"/>
              </a:rPr>
              <a:t>“</a:t>
            </a:r>
          </a:p>
        </p:txBody>
      </p:sp>
      <p:cxnSp>
        <p:nvCxnSpPr>
          <p:cNvPr id="15" name="Straight Connector 14"/>
          <p:cNvCxnSpPr/>
          <p:nvPr userDrawn="1"/>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6266407"/>
      </p:ext>
    </p:extLst>
  </p:cSld>
  <p:clrMapOvr>
    <a:masterClrMapping/>
  </p:clrMapOvr>
  <p:extLst>
    <p:ext uri="{DCECCB84-F9BA-43D5-87BE-67443E8EF086}">
      <p15:sldGuideLst xmlns:p15="http://schemas.microsoft.com/office/powerpoint/2012/main">
        <p15:guide id="1" orient="horz" pos="2088">
          <p15:clr>
            <a:srgbClr val="FBAE40"/>
          </p15:clr>
        </p15:guide>
        <p15:guide id="2" pos="672">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Quote Teal">
    <p:bg>
      <p:bgPr>
        <a:solidFill>
          <a:srgbClr val="009D93"/>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a:solidFill>
                  <a:schemeClr val="tx2"/>
                </a:solidFill>
              </a:defRPr>
            </a:lvl1pPr>
          </a:lstStyle>
          <a:p>
            <a:r>
              <a:rPr lang="en-US"/>
              <a:t>©2021 Seyfarth Shaw LLP. All rights reserved. Private and Confidential (78009831)</a:t>
            </a:r>
            <a:endParaRPr lang="en-US" dirty="0"/>
          </a:p>
        </p:txBody>
      </p:sp>
      <p:sp>
        <p:nvSpPr>
          <p:cNvPr id="4" name="Slide Number Placeholder 3"/>
          <p:cNvSpPr>
            <a:spLocks noGrp="1"/>
          </p:cNvSpPr>
          <p:nvPr>
            <p:ph type="sldNum" sz="quarter" idx="12"/>
          </p:nvPr>
        </p:nvSpPr>
        <p:spPr/>
        <p:txBody>
          <a:bodyPr/>
          <a:lstStyle>
            <a:lvl1pPr>
              <a:defRPr>
                <a:solidFill>
                  <a:schemeClr val="tx2"/>
                </a:solidFill>
              </a:defRPr>
            </a:lvl1pPr>
          </a:lstStyle>
          <a:p>
            <a:fld id="{8F61AF13-11BC-4357-89F3-660C939FF256}" type="slidenum">
              <a:rPr lang="en-US" smtClean="0"/>
              <a:pPr/>
              <a:t>‹#›</a:t>
            </a:fld>
            <a:endParaRPr lang="en-US" dirty="0"/>
          </a:p>
        </p:txBody>
      </p:sp>
      <p:sp>
        <p:nvSpPr>
          <p:cNvPr id="5" name="Text Placeholder 6"/>
          <p:cNvSpPr txBox="1">
            <a:spLocks/>
          </p:cNvSpPr>
          <p:nvPr/>
        </p:nvSpPr>
        <p:spPr bwMode="gray">
          <a:xfrm>
            <a:off x="0" y="-181976"/>
            <a:ext cx="3160295" cy="1929436"/>
          </a:xfrm>
          <a:prstGeom prst="rect">
            <a:avLst/>
          </a:prstGeom>
        </p:spPr>
        <p:txBody>
          <a:bodyPr vert="horz" lIns="0" tIns="0" rIns="0" bIns="0" rtlCol="0" anchor="t">
            <a:noAutofit/>
          </a:bodyPr>
          <a:lstStyle>
            <a:lvl1pPr marL="0" indent="0" algn="l" defTabSz="914400" rtl="0" eaLnBrk="1" latinLnBrk="0" hangingPunct="1">
              <a:lnSpc>
                <a:spcPct val="90000"/>
              </a:lnSpc>
              <a:spcBef>
                <a:spcPts val="1200"/>
              </a:spcBef>
              <a:spcAft>
                <a:spcPts val="0"/>
              </a:spcAft>
              <a:buFont typeface="Arial" panose="020B0604020202020204" pitchFamily="34" charset="0"/>
              <a:buNone/>
              <a:defRPr sz="2800" b="1" kern="1200">
                <a:solidFill>
                  <a:schemeClr val="bg1"/>
                </a:solidFill>
                <a:latin typeface="+mn-lt"/>
                <a:ea typeface="+mn-ea"/>
                <a:cs typeface="+mn-cs"/>
              </a:defRPr>
            </a:lvl1pPr>
            <a:lvl2pPr marL="0" indent="0" algn="l" defTabSz="914400" rtl="0" eaLnBrk="1" latinLnBrk="0" hangingPunct="1">
              <a:lnSpc>
                <a:spcPct val="90000"/>
              </a:lnSpc>
              <a:spcBef>
                <a:spcPts val="0"/>
              </a:spcBef>
              <a:spcAft>
                <a:spcPts val="1200"/>
              </a:spcAft>
              <a:buFont typeface="Arial" panose="020B0604020202020204" pitchFamily="34" charset="0"/>
              <a:buNone/>
              <a:defRPr sz="2400" kern="1200">
                <a:solidFill>
                  <a:schemeClr val="bg1"/>
                </a:solidFill>
                <a:latin typeface="+mn-lt"/>
                <a:ea typeface="+mn-ea"/>
                <a:cs typeface="+mn-cs"/>
              </a:defRPr>
            </a:lvl2pPr>
            <a:lvl3pPr marL="511175" indent="-395288" algn="l" defTabSz="914400" rtl="0" eaLnBrk="1" latinLnBrk="0" hangingPunct="1">
              <a:lnSpc>
                <a:spcPct val="90000"/>
              </a:lnSpc>
              <a:spcBef>
                <a:spcPts val="600"/>
              </a:spcBef>
              <a:buFont typeface="Arial" panose="020B0604020202020204" pitchFamily="34" charset="0"/>
              <a:buChar char="•"/>
              <a:defRPr sz="2400" kern="1200">
                <a:solidFill>
                  <a:schemeClr val="bg1"/>
                </a:solidFill>
                <a:latin typeface="+mn-lt"/>
                <a:ea typeface="+mn-ea"/>
                <a:cs typeface="+mn-cs"/>
              </a:defRPr>
            </a:lvl3pPr>
            <a:lvl4pPr marL="1030288" indent="-285750" algn="l" defTabSz="914400" rtl="0" eaLnBrk="1" latinLnBrk="0" hangingPunct="1">
              <a:lnSpc>
                <a:spcPct val="90000"/>
              </a:lnSpc>
              <a:spcBef>
                <a:spcPts val="600"/>
              </a:spcBef>
              <a:buFont typeface="Arial" panose="020B0604020202020204" pitchFamily="34" charset="0"/>
              <a:buChar char="–"/>
              <a:defRPr sz="1800" kern="1200">
                <a:solidFill>
                  <a:schemeClr val="tx1"/>
                </a:solidFill>
                <a:latin typeface="+mn-lt"/>
                <a:ea typeface="+mn-ea"/>
                <a:cs typeface="+mn-cs"/>
              </a:defRPr>
            </a:lvl4pPr>
            <a:lvl5pPr marL="1317625" indent="-287338"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30000" i="1" dirty="0">
                <a:solidFill>
                  <a:srgbClr val="96DBD2"/>
                </a:solidFill>
              </a:rPr>
              <a:t>“</a:t>
            </a:r>
            <a:endParaRPr lang="en-US" sz="30000" dirty="0">
              <a:solidFill>
                <a:srgbClr val="96DBD2"/>
              </a:solidFill>
            </a:endParaRPr>
          </a:p>
        </p:txBody>
      </p:sp>
      <p:sp>
        <p:nvSpPr>
          <p:cNvPr id="6" name="Text Placeholder 6"/>
          <p:cNvSpPr txBox="1">
            <a:spLocks/>
          </p:cNvSpPr>
          <p:nvPr/>
        </p:nvSpPr>
        <p:spPr bwMode="gray">
          <a:xfrm flipH="1" flipV="1">
            <a:off x="9457159" y="4398869"/>
            <a:ext cx="2734841" cy="2273823"/>
          </a:xfrm>
          <a:prstGeom prst="rect">
            <a:avLst/>
          </a:prstGeom>
        </p:spPr>
        <p:txBody>
          <a:bodyPr vert="horz" lIns="0" tIns="0" rIns="0" bIns="0" rtlCol="0" anchor="t">
            <a:noAutofit/>
          </a:bodyPr>
          <a:lstStyle>
            <a:lvl1pPr marL="0" indent="0" algn="l" defTabSz="914400" rtl="0" eaLnBrk="1" latinLnBrk="0" hangingPunct="1">
              <a:lnSpc>
                <a:spcPct val="90000"/>
              </a:lnSpc>
              <a:spcBef>
                <a:spcPts val="1200"/>
              </a:spcBef>
              <a:spcAft>
                <a:spcPts val="0"/>
              </a:spcAft>
              <a:buFont typeface="Arial" panose="020B0604020202020204" pitchFamily="34" charset="0"/>
              <a:buNone/>
              <a:defRPr sz="2800" b="1" kern="1200">
                <a:solidFill>
                  <a:schemeClr val="bg1"/>
                </a:solidFill>
                <a:latin typeface="+mn-lt"/>
                <a:ea typeface="+mn-ea"/>
                <a:cs typeface="+mn-cs"/>
              </a:defRPr>
            </a:lvl1pPr>
            <a:lvl2pPr marL="0" indent="0" algn="l" defTabSz="914400" rtl="0" eaLnBrk="1" latinLnBrk="0" hangingPunct="1">
              <a:lnSpc>
                <a:spcPct val="90000"/>
              </a:lnSpc>
              <a:spcBef>
                <a:spcPts val="0"/>
              </a:spcBef>
              <a:spcAft>
                <a:spcPts val="1200"/>
              </a:spcAft>
              <a:buFont typeface="Arial" panose="020B0604020202020204" pitchFamily="34" charset="0"/>
              <a:buNone/>
              <a:defRPr sz="2400" kern="1200">
                <a:solidFill>
                  <a:schemeClr val="bg1"/>
                </a:solidFill>
                <a:latin typeface="+mn-lt"/>
                <a:ea typeface="+mn-ea"/>
                <a:cs typeface="+mn-cs"/>
              </a:defRPr>
            </a:lvl2pPr>
            <a:lvl3pPr marL="511175" indent="-395288" algn="l" defTabSz="914400" rtl="0" eaLnBrk="1" latinLnBrk="0" hangingPunct="1">
              <a:lnSpc>
                <a:spcPct val="90000"/>
              </a:lnSpc>
              <a:spcBef>
                <a:spcPts val="600"/>
              </a:spcBef>
              <a:buFont typeface="Arial" panose="020B0604020202020204" pitchFamily="34" charset="0"/>
              <a:buChar char="•"/>
              <a:defRPr sz="2400" kern="1200">
                <a:solidFill>
                  <a:schemeClr val="bg1"/>
                </a:solidFill>
                <a:latin typeface="+mn-lt"/>
                <a:ea typeface="+mn-ea"/>
                <a:cs typeface="+mn-cs"/>
              </a:defRPr>
            </a:lvl3pPr>
            <a:lvl4pPr marL="1030288" indent="-285750" algn="l" defTabSz="914400" rtl="0" eaLnBrk="1" latinLnBrk="0" hangingPunct="1">
              <a:lnSpc>
                <a:spcPct val="90000"/>
              </a:lnSpc>
              <a:spcBef>
                <a:spcPts val="600"/>
              </a:spcBef>
              <a:buFont typeface="Arial" panose="020B0604020202020204" pitchFamily="34" charset="0"/>
              <a:buChar char="–"/>
              <a:defRPr sz="1800" kern="1200">
                <a:solidFill>
                  <a:schemeClr val="tx1"/>
                </a:solidFill>
                <a:latin typeface="+mn-lt"/>
                <a:ea typeface="+mn-ea"/>
                <a:cs typeface="+mn-cs"/>
              </a:defRPr>
            </a:lvl4pPr>
            <a:lvl5pPr marL="1317625" indent="-287338"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l" defTabSz="914400" rtl="0" eaLnBrk="1" latinLnBrk="0" hangingPunct="1">
              <a:lnSpc>
                <a:spcPct val="90000"/>
              </a:lnSpc>
              <a:spcBef>
                <a:spcPts val="1200"/>
              </a:spcBef>
              <a:spcAft>
                <a:spcPts val="0"/>
              </a:spcAft>
              <a:buFont typeface="Arial" panose="020B0604020202020204" pitchFamily="34" charset="0"/>
              <a:buNone/>
            </a:pPr>
            <a:r>
              <a:rPr lang="en-US" sz="30000" b="1" i="1" kern="1200" dirty="0">
                <a:solidFill>
                  <a:srgbClr val="96DBD2"/>
                </a:solidFill>
                <a:latin typeface="+mn-lt"/>
                <a:ea typeface="+mn-ea"/>
                <a:cs typeface="+mn-cs"/>
              </a:rPr>
              <a:t>“</a:t>
            </a:r>
          </a:p>
        </p:txBody>
      </p:sp>
      <p:sp>
        <p:nvSpPr>
          <p:cNvPr id="7" name="Text Placeholder 6"/>
          <p:cNvSpPr>
            <a:spLocks noGrp="1"/>
          </p:cNvSpPr>
          <p:nvPr>
            <p:ph type="body" sz="quarter" idx="13"/>
          </p:nvPr>
        </p:nvSpPr>
        <p:spPr>
          <a:xfrm>
            <a:off x="1074518" y="5160876"/>
            <a:ext cx="3877056" cy="374904"/>
          </a:xfrm>
        </p:spPr>
        <p:txBody>
          <a:bodyPr/>
          <a:lstStyle>
            <a:lvl1pPr marL="0" indent="0">
              <a:buFontTx/>
              <a:buNone/>
              <a:defRPr>
                <a:solidFill>
                  <a:schemeClr val="tx2"/>
                </a:solidFill>
              </a:defRPr>
            </a:lvl1pPr>
          </a:lstStyle>
          <a:p>
            <a:pPr lvl="0"/>
            <a:r>
              <a:rPr lang="en-US"/>
              <a:t>Edit Master text styles</a:t>
            </a:r>
          </a:p>
        </p:txBody>
      </p:sp>
      <p:sp>
        <p:nvSpPr>
          <p:cNvPr id="12" name="Title 1"/>
          <p:cNvSpPr>
            <a:spLocks noGrp="1"/>
          </p:cNvSpPr>
          <p:nvPr>
            <p:ph type="ctrTitle"/>
          </p:nvPr>
        </p:nvSpPr>
        <p:spPr>
          <a:xfrm>
            <a:off x="1074518" y="2434808"/>
            <a:ext cx="9841203" cy="553998"/>
          </a:xfrm>
        </p:spPr>
        <p:txBody>
          <a:bodyPr wrap="square" anchor="t" anchorCtr="0">
            <a:spAutoFit/>
          </a:bodyPr>
          <a:lstStyle>
            <a:lvl1pPr>
              <a:lnSpc>
                <a:spcPct val="100000"/>
              </a:lnSpc>
              <a:defRPr sz="3600" b="1" i="1">
                <a:solidFill>
                  <a:schemeClr val="tx2"/>
                </a:solidFill>
                <a:latin typeface="+mn-lt"/>
              </a:defRPr>
            </a:lvl1pPr>
          </a:lstStyle>
          <a:p>
            <a:r>
              <a:rPr lang="en-US"/>
              <a:t>Click to edit Master title style</a:t>
            </a:r>
            <a:endParaRPr lang="en-US" dirty="0"/>
          </a:p>
        </p:txBody>
      </p:sp>
      <p:cxnSp>
        <p:nvCxnSpPr>
          <p:cNvPr id="8" name="Straight Connector 7"/>
          <p:cNvCxnSpPr/>
          <p:nvPr/>
        </p:nvCxnSpPr>
        <p:spPr>
          <a:xfrm flipV="1">
            <a:off x="382495" y="6633883"/>
            <a:ext cx="11486776" cy="0"/>
          </a:xfrm>
          <a:prstGeom prst="line">
            <a:avLst/>
          </a:prstGeom>
          <a:ln w="6350">
            <a:solidFill>
              <a:srgbClr val="A6A6A6"/>
            </a:solidFill>
            <a:miter lim="800000"/>
          </a:ln>
        </p:spPr>
        <p:style>
          <a:lnRef idx="1">
            <a:schemeClr val="accent1"/>
          </a:lnRef>
          <a:fillRef idx="0">
            <a:schemeClr val="accent1"/>
          </a:fillRef>
          <a:effectRef idx="0">
            <a:schemeClr val="accent1"/>
          </a:effectRef>
          <a:fontRef idx="minor">
            <a:schemeClr val="tx1"/>
          </a:fontRef>
        </p:style>
      </p:cxnSp>
      <p:sp>
        <p:nvSpPr>
          <p:cNvPr id="9" name="Text Placeholder 6"/>
          <p:cNvSpPr txBox="1">
            <a:spLocks/>
          </p:cNvSpPr>
          <p:nvPr/>
        </p:nvSpPr>
        <p:spPr bwMode="gray">
          <a:xfrm>
            <a:off x="0" y="-181976"/>
            <a:ext cx="3160295" cy="1929436"/>
          </a:xfrm>
          <a:prstGeom prst="rect">
            <a:avLst/>
          </a:prstGeom>
        </p:spPr>
        <p:txBody>
          <a:bodyPr vert="horz" lIns="0" tIns="0" rIns="0" bIns="0" rtlCol="0" anchor="t">
            <a:noAutofit/>
          </a:bodyPr>
          <a:lstStyle>
            <a:lvl1pPr marL="0" indent="0" algn="l" defTabSz="914400" rtl="0" eaLnBrk="1" latinLnBrk="0" hangingPunct="1">
              <a:lnSpc>
                <a:spcPct val="90000"/>
              </a:lnSpc>
              <a:spcBef>
                <a:spcPts val="1200"/>
              </a:spcBef>
              <a:spcAft>
                <a:spcPts val="0"/>
              </a:spcAft>
              <a:buFont typeface="Arial" panose="020B0604020202020204" pitchFamily="34" charset="0"/>
              <a:buNone/>
              <a:defRPr sz="2800" b="1" kern="1200">
                <a:solidFill>
                  <a:schemeClr val="bg1"/>
                </a:solidFill>
                <a:latin typeface="+mn-lt"/>
                <a:ea typeface="+mn-ea"/>
                <a:cs typeface="+mn-cs"/>
              </a:defRPr>
            </a:lvl1pPr>
            <a:lvl2pPr marL="0" indent="0" algn="l" defTabSz="914400" rtl="0" eaLnBrk="1" latinLnBrk="0" hangingPunct="1">
              <a:lnSpc>
                <a:spcPct val="90000"/>
              </a:lnSpc>
              <a:spcBef>
                <a:spcPts val="0"/>
              </a:spcBef>
              <a:spcAft>
                <a:spcPts val="1200"/>
              </a:spcAft>
              <a:buFont typeface="Arial" panose="020B0604020202020204" pitchFamily="34" charset="0"/>
              <a:buNone/>
              <a:defRPr sz="2400" kern="1200">
                <a:solidFill>
                  <a:schemeClr val="bg1"/>
                </a:solidFill>
                <a:latin typeface="+mn-lt"/>
                <a:ea typeface="+mn-ea"/>
                <a:cs typeface="+mn-cs"/>
              </a:defRPr>
            </a:lvl2pPr>
            <a:lvl3pPr marL="511175" indent="-395288" algn="l" defTabSz="914400" rtl="0" eaLnBrk="1" latinLnBrk="0" hangingPunct="1">
              <a:lnSpc>
                <a:spcPct val="90000"/>
              </a:lnSpc>
              <a:spcBef>
                <a:spcPts val="600"/>
              </a:spcBef>
              <a:buFont typeface="Arial" panose="020B0604020202020204" pitchFamily="34" charset="0"/>
              <a:buChar char="•"/>
              <a:defRPr sz="2400" kern="1200">
                <a:solidFill>
                  <a:schemeClr val="bg1"/>
                </a:solidFill>
                <a:latin typeface="+mn-lt"/>
                <a:ea typeface="+mn-ea"/>
                <a:cs typeface="+mn-cs"/>
              </a:defRPr>
            </a:lvl3pPr>
            <a:lvl4pPr marL="1030288" indent="-285750" algn="l" defTabSz="914400" rtl="0" eaLnBrk="1" latinLnBrk="0" hangingPunct="1">
              <a:lnSpc>
                <a:spcPct val="90000"/>
              </a:lnSpc>
              <a:spcBef>
                <a:spcPts val="600"/>
              </a:spcBef>
              <a:buFont typeface="Arial" panose="020B0604020202020204" pitchFamily="34" charset="0"/>
              <a:buChar char="–"/>
              <a:defRPr sz="1800" kern="1200">
                <a:solidFill>
                  <a:schemeClr val="tx1"/>
                </a:solidFill>
                <a:latin typeface="+mn-lt"/>
                <a:ea typeface="+mn-ea"/>
                <a:cs typeface="+mn-cs"/>
              </a:defRPr>
            </a:lvl4pPr>
            <a:lvl5pPr marL="1317625" indent="-287338"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30000" i="1" dirty="0">
                <a:solidFill>
                  <a:srgbClr val="96DBD2"/>
                </a:solidFill>
              </a:rPr>
              <a:t>“</a:t>
            </a:r>
            <a:endParaRPr lang="en-US" sz="30000" dirty="0">
              <a:solidFill>
                <a:srgbClr val="96DBD2"/>
              </a:solidFill>
            </a:endParaRPr>
          </a:p>
        </p:txBody>
      </p:sp>
      <p:sp>
        <p:nvSpPr>
          <p:cNvPr id="10" name="Text Placeholder 6"/>
          <p:cNvSpPr txBox="1">
            <a:spLocks/>
          </p:cNvSpPr>
          <p:nvPr/>
        </p:nvSpPr>
        <p:spPr bwMode="gray">
          <a:xfrm flipH="1" flipV="1">
            <a:off x="9457159" y="4398869"/>
            <a:ext cx="2734841" cy="2273823"/>
          </a:xfrm>
          <a:prstGeom prst="rect">
            <a:avLst/>
          </a:prstGeom>
        </p:spPr>
        <p:txBody>
          <a:bodyPr vert="horz" lIns="0" tIns="0" rIns="0" bIns="0" rtlCol="0" anchor="t">
            <a:noAutofit/>
          </a:bodyPr>
          <a:lstStyle>
            <a:lvl1pPr marL="0" indent="0" algn="l" defTabSz="914400" rtl="0" eaLnBrk="1" latinLnBrk="0" hangingPunct="1">
              <a:lnSpc>
                <a:spcPct val="90000"/>
              </a:lnSpc>
              <a:spcBef>
                <a:spcPts val="1200"/>
              </a:spcBef>
              <a:spcAft>
                <a:spcPts val="0"/>
              </a:spcAft>
              <a:buFont typeface="Arial" panose="020B0604020202020204" pitchFamily="34" charset="0"/>
              <a:buNone/>
              <a:defRPr sz="2800" b="1" kern="1200">
                <a:solidFill>
                  <a:schemeClr val="bg1"/>
                </a:solidFill>
                <a:latin typeface="+mn-lt"/>
                <a:ea typeface="+mn-ea"/>
                <a:cs typeface="+mn-cs"/>
              </a:defRPr>
            </a:lvl1pPr>
            <a:lvl2pPr marL="0" indent="0" algn="l" defTabSz="914400" rtl="0" eaLnBrk="1" latinLnBrk="0" hangingPunct="1">
              <a:lnSpc>
                <a:spcPct val="90000"/>
              </a:lnSpc>
              <a:spcBef>
                <a:spcPts val="0"/>
              </a:spcBef>
              <a:spcAft>
                <a:spcPts val="1200"/>
              </a:spcAft>
              <a:buFont typeface="Arial" panose="020B0604020202020204" pitchFamily="34" charset="0"/>
              <a:buNone/>
              <a:defRPr sz="2400" kern="1200">
                <a:solidFill>
                  <a:schemeClr val="bg1"/>
                </a:solidFill>
                <a:latin typeface="+mn-lt"/>
                <a:ea typeface="+mn-ea"/>
                <a:cs typeface="+mn-cs"/>
              </a:defRPr>
            </a:lvl2pPr>
            <a:lvl3pPr marL="511175" indent="-395288" algn="l" defTabSz="914400" rtl="0" eaLnBrk="1" latinLnBrk="0" hangingPunct="1">
              <a:lnSpc>
                <a:spcPct val="90000"/>
              </a:lnSpc>
              <a:spcBef>
                <a:spcPts val="600"/>
              </a:spcBef>
              <a:buFont typeface="Arial" panose="020B0604020202020204" pitchFamily="34" charset="0"/>
              <a:buChar char="•"/>
              <a:defRPr sz="2400" kern="1200">
                <a:solidFill>
                  <a:schemeClr val="bg1"/>
                </a:solidFill>
                <a:latin typeface="+mn-lt"/>
                <a:ea typeface="+mn-ea"/>
                <a:cs typeface="+mn-cs"/>
              </a:defRPr>
            </a:lvl3pPr>
            <a:lvl4pPr marL="1030288" indent="-285750" algn="l" defTabSz="914400" rtl="0" eaLnBrk="1" latinLnBrk="0" hangingPunct="1">
              <a:lnSpc>
                <a:spcPct val="90000"/>
              </a:lnSpc>
              <a:spcBef>
                <a:spcPts val="600"/>
              </a:spcBef>
              <a:buFont typeface="Arial" panose="020B0604020202020204" pitchFamily="34" charset="0"/>
              <a:buChar char="–"/>
              <a:defRPr sz="1800" kern="1200">
                <a:solidFill>
                  <a:schemeClr val="tx1"/>
                </a:solidFill>
                <a:latin typeface="+mn-lt"/>
                <a:ea typeface="+mn-ea"/>
                <a:cs typeface="+mn-cs"/>
              </a:defRPr>
            </a:lvl4pPr>
            <a:lvl5pPr marL="1317625" indent="-287338"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l" defTabSz="914400" rtl="0" eaLnBrk="1" latinLnBrk="0" hangingPunct="1">
              <a:lnSpc>
                <a:spcPct val="90000"/>
              </a:lnSpc>
              <a:spcBef>
                <a:spcPts val="1200"/>
              </a:spcBef>
              <a:spcAft>
                <a:spcPts val="0"/>
              </a:spcAft>
              <a:buFont typeface="Arial" panose="020B0604020202020204" pitchFamily="34" charset="0"/>
              <a:buNone/>
            </a:pPr>
            <a:r>
              <a:rPr lang="en-US" sz="30000" b="1" i="1" kern="1200" dirty="0">
                <a:solidFill>
                  <a:srgbClr val="96DBD2"/>
                </a:solidFill>
                <a:latin typeface="+mn-lt"/>
                <a:ea typeface="+mn-ea"/>
                <a:cs typeface="+mn-cs"/>
              </a:rPr>
              <a:t>“</a:t>
            </a:r>
          </a:p>
        </p:txBody>
      </p:sp>
      <p:cxnSp>
        <p:nvCxnSpPr>
          <p:cNvPr id="11" name="Straight Connector 10"/>
          <p:cNvCxnSpPr/>
          <p:nvPr/>
        </p:nvCxnSpPr>
        <p:spPr>
          <a:xfrm flipV="1">
            <a:off x="382495" y="6633883"/>
            <a:ext cx="11486776" cy="0"/>
          </a:xfrm>
          <a:prstGeom prst="line">
            <a:avLst/>
          </a:prstGeom>
          <a:ln w="6350">
            <a:solidFill>
              <a:srgbClr val="A6A6A6"/>
            </a:solidFill>
            <a:miter lim="800000"/>
          </a:ln>
        </p:spPr>
        <p:style>
          <a:lnRef idx="1">
            <a:schemeClr val="accent1"/>
          </a:lnRef>
          <a:fillRef idx="0">
            <a:schemeClr val="accent1"/>
          </a:fillRef>
          <a:effectRef idx="0">
            <a:schemeClr val="accent1"/>
          </a:effectRef>
          <a:fontRef idx="minor">
            <a:schemeClr val="tx1"/>
          </a:fontRef>
        </p:style>
      </p:cxnSp>
      <p:sp>
        <p:nvSpPr>
          <p:cNvPr id="13" name="Text Placeholder 6"/>
          <p:cNvSpPr txBox="1">
            <a:spLocks/>
          </p:cNvSpPr>
          <p:nvPr userDrawn="1"/>
        </p:nvSpPr>
        <p:spPr bwMode="gray">
          <a:xfrm>
            <a:off x="0" y="-181976"/>
            <a:ext cx="3160295" cy="1929436"/>
          </a:xfrm>
          <a:prstGeom prst="rect">
            <a:avLst/>
          </a:prstGeom>
        </p:spPr>
        <p:txBody>
          <a:bodyPr vert="horz" lIns="0" tIns="0" rIns="0" bIns="0" rtlCol="0" anchor="t">
            <a:noAutofit/>
          </a:bodyPr>
          <a:lstStyle>
            <a:lvl1pPr marL="0" indent="0" algn="l" defTabSz="914400" rtl="0" eaLnBrk="1" latinLnBrk="0" hangingPunct="1">
              <a:lnSpc>
                <a:spcPct val="90000"/>
              </a:lnSpc>
              <a:spcBef>
                <a:spcPts val="1200"/>
              </a:spcBef>
              <a:spcAft>
                <a:spcPts val="0"/>
              </a:spcAft>
              <a:buFont typeface="Arial" panose="020B0604020202020204" pitchFamily="34" charset="0"/>
              <a:buNone/>
              <a:defRPr sz="2800" b="1" kern="1200">
                <a:solidFill>
                  <a:schemeClr val="bg1"/>
                </a:solidFill>
                <a:latin typeface="+mn-lt"/>
                <a:ea typeface="+mn-ea"/>
                <a:cs typeface="+mn-cs"/>
              </a:defRPr>
            </a:lvl1pPr>
            <a:lvl2pPr marL="0" indent="0" algn="l" defTabSz="914400" rtl="0" eaLnBrk="1" latinLnBrk="0" hangingPunct="1">
              <a:lnSpc>
                <a:spcPct val="90000"/>
              </a:lnSpc>
              <a:spcBef>
                <a:spcPts val="0"/>
              </a:spcBef>
              <a:spcAft>
                <a:spcPts val="1200"/>
              </a:spcAft>
              <a:buFont typeface="Arial" panose="020B0604020202020204" pitchFamily="34" charset="0"/>
              <a:buNone/>
              <a:defRPr sz="2400" kern="1200">
                <a:solidFill>
                  <a:schemeClr val="bg1"/>
                </a:solidFill>
                <a:latin typeface="+mn-lt"/>
                <a:ea typeface="+mn-ea"/>
                <a:cs typeface="+mn-cs"/>
              </a:defRPr>
            </a:lvl2pPr>
            <a:lvl3pPr marL="511175" indent="-395288" algn="l" defTabSz="914400" rtl="0" eaLnBrk="1" latinLnBrk="0" hangingPunct="1">
              <a:lnSpc>
                <a:spcPct val="90000"/>
              </a:lnSpc>
              <a:spcBef>
                <a:spcPts val="600"/>
              </a:spcBef>
              <a:buFont typeface="Arial" panose="020B0604020202020204" pitchFamily="34" charset="0"/>
              <a:buChar char="•"/>
              <a:defRPr sz="2400" kern="1200">
                <a:solidFill>
                  <a:schemeClr val="bg1"/>
                </a:solidFill>
                <a:latin typeface="+mn-lt"/>
                <a:ea typeface="+mn-ea"/>
                <a:cs typeface="+mn-cs"/>
              </a:defRPr>
            </a:lvl3pPr>
            <a:lvl4pPr marL="1030288" indent="-285750" algn="l" defTabSz="914400" rtl="0" eaLnBrk="1" latinLnBrk="0" hangingPunct="1">
              <a:lnSpc>
                <a:spcPct val="90000"/>
              </a:lnSpc>
              <a:spcBef>
                <a:spcPts val="600"/>
              </a:spcBef>
              <a:buFont typeface="Arial" panose="020B0604020202020204" pitchFamily="34" charset="0"/>
              <a:buChar char="–"/>
              <a:defRPr sz="1800" kern="1200">
                <a:solidFill>
                  <a:schemeClr val="tx1"/>
                </a:solidFill>
                <a:latin typeface="+mn-lt"/>
                <a:ea typeface="+mn-ea"/>
                <a:cs typeface="+mn-cs"/>
              </a:defRPr>
            </a:lvl4pPr>
            <a:lvl5pPr marL="1317625" indent="-287338"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30000" i="1" dirty="0">
                <a:solidFill>
                  <a:srgbClr val="96DBD2"/>
                </a:solidFill>
              </a:rPr>
              <a:t>“</a:t>
            </a:r>
            <a:endParaRPr lang="en-US" sz="30000" dirty="0">
              <a:solidFill>
                <a:srgbClr val="96DBD2"/>
              </a:solidFill>
            </a:endParaRPr>
          </a:p>
        </p:txBody>
      </p:sp>
      <p:sp>
        <p:nvSpPr>
          <p:cNvPr id="14" name="Text Placeholder 6"/>
          <p:cNvSpPr txBox="1">
            <a:spLocks/>
          </p:cNvSpPr>
          <p:nvPr userDrawn="1"/>
        </p:nvSpPr>
        <p:spPr bwMode="gray">
          <a:xfrm flipH="1" flipV="1">
            <a:off x="9457159" y="4398869"/>
            <a:ext cx="2734841" cy="2273823"/>
          </a:xfrm>
          <a:prstGeom prst="rect">
            <a:avLst/>
          </a:prstGeom>
        </p:spPr>
        <p:txBody>
          <a:bodyPr vert="horz" lIns="0" tIns="0" rIns="0" bIns="0" rtlCol="0" anchor="t">
            <a:noAutofit/>
          </a:bodyPr>
          <a:lstStyle>
            <a:lvl1pPr marL="0" indent="0" algn="l" defTabSz="914400" rtl="0" eaLnBrk="1" latinLnBrk="0" hangingPunct="1">
              <a:lnSpc>
                <a:spcPct val="90000"/>
              </a:lnSpc>
              <a:spcBef>
                <a:spcPts val="1200"/>
              </a:spcBef>
              <a:spcAft>
                <a:spcPts val="0"/>
              </a:spcAft>
              <a:buFont typeface="Arial" panose="020B0604020202020204" pitchFamily="34" charset="0"/>
              <a:buNone/>
              <a:defRPr sz="2800" b="1" kern="1200">
                <a:solidFill>
                  <a:schemeClr val="bg1"/>
                </a:solidFill>
                <a:latin typeface="+mn-lt"/>
                <a:ea typeface="+mn-ea"/>
                <a:cs typeface="+mn-cs"/>
              </a:defRPr>
            </a:lvl1pPr>
            <a:lvl2pPr marL="0" indent="0" algn="l" defTabSz="914400" rtl="0" eaLnBrk="1" latinLnBrk="0" hangingPunct="1">
              <a:lnSpc>
                <a:spcPct val="90000"/>
              </a:lnSpc>
              <a:spcBef>
                <a:spcPts val="0"/>
              </a:spcBef>
              <a:spcAft>
                <a:spcPts val="1200"/>
              </a:spcAft>
              <a:buFont typeface="Arial" panose="020B0604020202020204" pitchFamily="34" charset="0"/>
              <a:buNone/>
              <a:defRPr sz="2400" kern="1200">
                <a:solidFill>
                  <a:schemeClr val="bg1"/>
                </a:solidFill>
                <a:latin typeface="+mn-lt"/>
                <a:ea typeface="+mn-ea"/>
                <a:cs typeface="+mn-cs"/>
              </a:defRPr>
            </a:lvl2pPr>
            <a:lvl3pPr marL="511175" indent="-395288" algn="l" defTabSz="914400" rtl="0" eaLnBrk="1" latinLnBrk="0" hangingPunct="1">
              <a:lnSpc>
                <a:spcPct val="90000"/>
              </a:lnSpc>
              <a:spcBef>
                <a:spcPts val="600"/>
              </a:spcBef>
              <a:buFont typeface="Arial" panose="020B0604020202020204" pitchFamily="34" charset="0"/>
              <a:buChar char="•"/>
              <a:defRPr sz="2400" kern="1200">
                <a:solidFill>
                  <a:schemeClr val="bg1"/>
                </a:solidFill>
                <a:latin typeface="+mn-lt"/>
                <a:ea typeface="+mn-ea"/>
                <a:cs typeface="+mn-cs"/>
              </a:defRPr>
            </a:lvl3pPr>
            <a:lvl4pPr marL="1030288" indent="-285750" algn="l" defTabSz="914400" rtl="0" eaLnBrk="1" latinLnBrk="0" hangingPunct="1">
              <a:lnSpc>
                <a:spcPct val="90000"/>
              </a:lnSpc>
              <a:spcBef>
                <a:spcPts val="600"/>
              </a:spcBef>
              <a:buFont typeface="Arial" panose="020B0604020202020204" pitchFamily="34" charset="0"/>
              <a:buChar char="–"/>
              <a:defRPr sz="1800" kern="1200">
                <a:solidFill>
                  <a:schemeClr val="tx1"/>
                </a:solidFill>
                <a:latin typeface="+mn-lt"/>
                <a:ea typeface="+mn-ea"/>
                <a:cs typeface="+mn-cs"/>
              </a:defRPr>
            </a:lvl4pPr>
            <a:lvl5pPr marL="1317625" indent="-287338"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l" defTabSz="914400" rtl="0" eaLnBrk="1" latinLnBrk="0" hangingPunct="1">
              <a:lnSpc>
                <a:spcPct val="90000"/>
              </a:lnSpc>
              <a:spcBef>
                <a:spcPts val="1200"/>
              </a:spcBef>
              <a:spcAft>
                <a:spcPts val="0"/>
              </a:spcAft>
              <a:buFont typeface="Arial" panose="020B0604020202020204" pitchFamily="34" charset="0"/>
              <a:buNone/>
            </a:pPr>
            <a:r>
              <a:rPr lang="en-US" sz="30000" b="1" i="1" kern="1200" dirty="0">
                <a:solidFill>
                  <a:srgbClr val="96DBD2"/>
                </a:solidFill>
                <a:latin typeface="+mn-lt"/>
                <a:ea typeface="+mn-ea"/>
                <a:cs typeface="+mn-cs"/>
              </a:rPr>
              <a:t>“</a:t>
            </a:r>
          </a:p>
        </p:txBody>
      </p:sp>
      <p:cxnSp>
        <p:nvCxnSpPr>
          <p:cNvPr id="15" name="Straight Connector 14"/>
          <p:cNvCxnSpPr/>
          <p:nvPr userDrawn="1"/>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9099043"/>
      </p:ext>
    </p:extLst>
  </p:cSld>
  <p:clrMapOvr>
    <a:masterClrMapping/>
  </p:clrMapOvr>
  <p:extLst>
    <p:ext uri="{DCECCB84-F9BA-43D5-87BE-67443E8EF086}">
      <p15:sldGuideLst xmlns:p15="http://schemas.microsoft.com/office/powerpoint/2012/main">
        <p15:guide id="1" orient="horz" pos="2088">
          <p15:clr>
            <a:srgbClr val="FBAE40"/>
          </p15:clr>
        </p15:guide>
        <p15:guide id="2" pos="672">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Quote Dark Purple">
    <p:bg>
      <p:bgPr>
        <a:solidFill>
          <a:schemeClr val="accent6"/>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a:solidFill>
                  <a:schemeClr val="tx2"/>
                </a:solidFill>
              </a:defRPr>
            </a:lvl1pPr>
          </a:lstStyle>
          <a:p>
            <a:r>
              <a:rPr lang="en-US"/>
              <a:t>©2021 Seyfarth Shaw LLP. All rights reserved. Private and Confidential (78009831)</a:t>
            </a:r>
            <a:endParaRPr lang="en-US" dirty="0"/>
          </a:p>
        </p:txBody>
      </p:sp>
      <p:sp>
        <p:nvSpPr>
          <p:cNvPr id="4" name="Slide Number Placeholder 3"/>
          <p:cNvSpPr>
            <a:spLocks noGrp="1"/>
          </p:cNvSpPr>
          <p:nvPr>
            <p:ph type="sldNum" sz="quarter" idx="12"/>
          </p:nvPr>
        </p:nvSpPr>
        <p:spPr/>
        <p:txBody>
          <a:bodyPr/>
          <a:lstStyle>
            <a:lvl1pPr>
              <a:defRPr>
                <a:solidFill>
                  <a:schemeClr val="tx2"/>
                </a:solidFill>
              </a:defRPr>
            </a:lvl1pPr>
          </a:lstStyle>
          <a:p>
            <a:fld id="{8F61AF13-11BC-4357-89F3-660C939FF256}" type="slidenum">
              <a:rPr lang="en-US" smtClean="0"/>
              <a:pPr/>
              <a:t>‹#›</a:t>
            </a:fld>
            <a:endParaRPr lang="en-US" dirty="0"/>
          </a:p>
        </p:txBody>
      </p:sp>
      <p:sp>
        <p:nvSpPr>
          <p:cNvPr id="5" name="Text Placeholder 6"/>
          <p:cNvSpPr txBox="1">
            <a:spLocks/>
          </p:cNvSpPr>
          <p:nvPr/>
        </p:nvSpPr>
        <p:spPr bwMode="gray">
          <a:xfrm>
            <a:off x="0" y="-181976"/>
            <a:ext cx="3160295" cy="1929436"/>
          </a:xfrm>
          <a:prstGeom prst="rect">
            <a:avLst/>
          </a:prstGeom>
        </p:spPr>
        <p:txBody>
          <a:bodyPr vert="horz" lIns="0" tIns="0" rIns="0" bIns="0" rtlCol="0" anchor="t">
            <a:noAutofit/>
          </a:bodyPr>
          <a:lstStyle>
            <a:lvl1pPr marL="0" indent="0" algn="l" defTabSz="914400" rtl="0" eaLnBrk="1" latinLnBrk="0" hangingPunct="1">
              <a:lnSpc>
                <a:spcPct val="90000"/>
              </a:lnSpc>
              <a:spcBef>
                <a:spcPts val="1200"/>
              </a:spcBef>
              <a:spcAft>
                <a:spcPts val="0"/>
              </a:spcAft>
              <a:buFont typeface="Arial" panose="020B0604020202020204" pitchFamily="34" charset="0"/>
              <a:buNone/>
              <a:defRPr sz="2800" b="1" kern="1200">
                <a:solidFill>
                  <a:schemeClr val="bg1"/>
                </a:solidFill>
                <a:latin typeface="+mn-lt"/>
                <a:ea typeface="+mn-ea"/>
                <a:cs typeface="+mn-cs"/>
              </a:defRPr>
            </a:lvl1pPr>
            <a:lvl2pPr marL="0" indent="0" algn="l" defTabSz="914400" rtl="0" eaLnBrk="1" latinLnBrk="0" hangingPunct="1">
              <a:lnSpc>
                <a:spcPct val="90000"/>
              </a:lnSpc>
              <a:spcBef>
                <a:spcPts val="0"/>
              </a:spcBef>
              <a:spcAft>
                <a:spcPts val="1200"/>
              </a:spcAft>
              <a:buFont typeface="Arial" panose="020B0604020202020204" pitchFamily="34" charset="0"/>
              <a:buNone/>
              <a:defRPr sz="2400" kern="1200">
                <a:solidFill>
                  <a:schemeClr val="bg1"/>
                </a:solidFill>
                <a:latin typeface="+mn-lt"/>
                <a:ea typeface="+mn-ea"/>
                <a:cs typeface="+mn-cs"/>
              </a:defRPr>
            </a:lvl2pPr>
            <a:lvl3pPr marL="511175" indent="-395288" algn="l" defTabSz="914400" rtl="0" eaLnBrk="1" latinLnBrk="0" hangingPunct="1">
              <a:lnSpc>
                <a:spcPct val="90000"/>
              </a:lnSpc>
              <a:spcBef>
                <a:spcPts val="600"/>
              </a:spcBef>
              <a:buFont typeface="Arial" panose="020B0604020202020204" pitchFamily="34" charset="0"/>
              <a:buChar char="•"/>
              <a:defRPr sz="2400" kern="1200">
                <a:solidFill>
                  <a:schemeClr val="bg1"/>
                </a:solidFill>
                <a:latin typeface="+mn-lt"/>
                <a:ea typeface="+mn-ea"/>
                <a:cs typeface="+mn-cs"/>
              </a:defRPr>
            </a:lvl3pPr>
            <a:lvl4pPr marL="1030288" indent="-285750" algn="l" defTabSz="914400" rtl="0" eaLnBrk="1" latinLnBrk="0" hangingPunct="1">
              <a:lnSpc>
                <a:spcPct val="90000"/>
              </a:lnSpc>
              <a:spcBef>
                <a:spcPts val="600"/>
              </a:spcBef>
              <a:buFont typeface="Arial" panose="020B0604020202020204" pitchFamily="34" charset="0"/>
              <a:buChar char="–"/>
              <a:defRPr sz="1800" kern="1200">
                <a:solidFill>
                  <a:schemeClr val="tx1"/>
                </a:solidFill>
                <a:latin typeface="+mn-lt"/>
                <a:ea typeface="+mn-ea"/>
                <a:cs typeface="+mn-cs"/>
              </a:defRPr>
            </a:lvl4pPr>
            <a:lvl5pPr marL="1317625" indent="-287338"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30000" i="1" dirty="0">
                <a:solidFill>
                  <a:schemeClr val="accent5"/>
                </a:solidFill>
              </a:rPr>
              <a:t>“</a:t>
            </a:r>
            <a:endParaRPr lang="en-US" sz="30000" dirty="0">
              <a:solidFill>
                <a:schemeClr val="accent5"/>
              </a:solidFill>
            </a:endParaRPr>
          </a:p>
        </p:txBody>
      </p:sp>
      <p:sp>
        <p:nvSpPr>
          <p:cNvPr id="6" name="Text Placeholder 6"/>
          <p:cNvSpPr txBox="1">
            <a:spLocks/>
          </p:cNvSpPr>
          <p:nvPr/>
        </p:nvSpPr>
        <p:spPr bwMode="gray">
          <a:xfrm flipH="1" flipV="1">
            <a:off x="9457159" y="4398869"/>
            <a:ext cx="2734841" cy="2273823"/>
          </a:xfrm>
          <a:prstGeom prst="rect">
            <a:avLst/>
          </a:prstGeom>
        </p:spPr>
        <p:txBody>
          <a:bodyPr vert="horz" lIns="0" tIns="0" rIns="0" bIns="0" rtlCol="0" anchor="t">
            <a:noAutofit/>
          </a:bodyPr>
          <a:lstStyle>
            <a:lvl1pPr marL="0" indent="0" algn="l" defTabSz="914400" rtl="0" eaLnBrk="1" latinLnBrk="0" hangingPunct="1">
              <a:lnSpc>
                <a:spcPct val="90000"/>
              </a:lnSpc>
              <a:spcBef>
                <a:spcPts val="1200"/>
              </a:spcBef>
              <a:spcAft>
                <a:spcPts val="0"/>
              </a:spcAft>
              <a:buFont typeface="Arial" panose="020B0604020202020204" pitchFamily="34" charset="0"/>
              <a:buNone/>
              <a:defRPr sz="2800" b="1" kern="1200">
                <a:solidFill>
                  <a:schemeClr val="bg1"/>
                </a:solidFill>
                <a:latin typeface="+mn-lt"/>
                <a:ea typeface="+mn-ea"/>
                <a:cs typeface="+mn-cs"/>
              </a:defRPr>
            </a:lvl1pPr>
            <a:lvl2pPr marL="0" indent="0" algn="l" defTabSz="914400" rtl="0" eaLnBrk="1" latinLnBrk="0" hangingPunct="1">
              <a:lnSpc>
                <a:spcPct val="90000"/>
              </a:lnSpc>
              <a:spcBef>
                <a:spcPts val="0"/>
              </a:spcBef>
              <a:spcAft>
                <a:spcPts val="1200"/>
              </a:spcAft>
              <a:buFont typeface="Arial" panose="020B0604020202020204" pitchFamily="34" charset="0"/>
              <a:buNone/>
              <a:defRPr sz="2400" kern="1200">
                <a:solidFill>
                  <a:schemeClr val="bg1"/>
                </a:solidFill>
                <a:latin typeface="+mn-lt"/>
                <a:ea typeface="+mn-ea"/>
                <a:cs typeface="+mn-cs"/>
              </a:defRPr>
            </a:lvl2pPr>
            <a:lvl3pPr marL="511175" indent="-395288" algn="l" defTabSz="914400" rtl="0" eaLnBrk="1" latinLnBrk="0" hangingPunct="1">
              <a:lnSpc>
                <a:spcPct val="90000"/>
              </a:lnSpc>
              <a:spcBef>
                <a:spcPts val="600"/>
              </a:spcBef>
              <a:buFont typeface="Arial" panose="020B0604020202020204" pitchFamily="34" charset="0"/>
              <a:buChar char="•"/>
              <a:defRPr sz="2400" kern="1200">
                <a:solidFill>
                  <a:schemeClr val="bg1"/>
                </a:solidFill>
                <a:latin typeface="+mn-lt"/>
                <a:ea typeface="+mn-ea"/>
                <a:cs typeface="+mn-cs"/>
              </a:defRPr>
            </a:lvl3pPr>
            <a:lvl4pPr marL="1030288" indent="-285750" algn="l" defTabSz="914400" rtl="0" eaLnBrk="1" latinLnBrk="0" hangingPunct="1">
              <a:lnSpc>
                <a:spcPct val="90000"/>
              </a:lnSpc>
              <a:spcBef>
                <a:spcPts val="600"/>
              </a:spcBef>
              <a:buFont typeface="Arial" panose="020B0604020202020204" pitchFamily="34" charset="0"/>
              <a:buChar char="–"/>
              <a:defRPr sz="1800" kern="1200">
                <a:solidFill>
                  <a:schemeClr val="tx1"/>
                </a:solidFill>
                <a:latin typeface="+mn-lt"/>
                <a:ea typeface="+mn-ea"/>
                <a:cs typeface="+mn-cs"/>
              </a:defRPr>
            </a:lvl4pPr>
            <a:lvl5pPr marL="1317625" indent="-287338"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l" defTabSz="914400" rtl="0" eaLnBrk="1" latinLnBrk="0" hangingPunct="1">
              <a:lnSpc>
                <a:spcPct val="90000"/>
              </a:lnSpc>
              <a:spcBef>
                <a:spcPts val="1200"/>
              </a:spcBef>
              <a:spcAft>
                <a:spcPts val="0"/>
              </a:spcAft>
              <a:buFont typeface="Arial" panose="020B0604020202020204" pitchFamily="34" charset="0"/>
              <a:buNone/>
            </a:pPr>
            <a:r>
              <a:rPr lang="en-US" sz="30000" b="1" i="1" kern="1200" dirty="0">
                <a:solidFill>
                  <a:schemeClr val="accent5"/>
                </a:solidFill>
                <a:latin typeface="+mn-lt"/>
                <a:ea typeface="+mn-ea"/>
                <a:cs typeface="+mn-cs"/>
              </a:rPr>
              <a:t>“</a:t>
            </a:r>
          </a:p>
        </p:txBody>
      </p:sp>
      <p:sp>
        <p:nvSpPr>
          <p:cNvPr id="7" name="Text Placeholder 6"/>
          <p:cNvSpPr>
            <a:spLocks noGrp="1"/>
          </p:cNvSpPr>
          <p:nvPr>
            <p:ph type="body" sz="quarter" idx="13"/>
          </p:nvPr>
        </p:nvSpPr>
        <p:spPr>
          <a:xfrm>
            <a:off x="1074518" y="5160876"/>
            <a:ext cx="3877056" cy="374904"/>
          </a:xfrm>
        </p:spPr>
        <p:txBody>
          <a:bodyPr/>
          <a:lstStyle>
            <a:lvl1pPr marL="0" indent="0">
              <a:buFontTx/>
              <a:buNone/>
              <a:defRPr>
                <a:solidFill>
                  <a:schemeClr val="tx2"/>
                </a:solidFill>
              </a:defRPr>
            </a:lvl1pPr>
          </a:lstStyle>
          <a:p>
            <a:pPr lvl="0"/>
            <a:r>
              <a:rPr lang="en-US"/>
              <a:t>Edit Master text styles</a:t>
            </a:r>
          </a:p>
        </p:txBody>
      </p:sp>
      <p:sp>
        <p:nvSpPr>
          <p:cNvPr id="12" name="Title 1"/>
          <p:cNvSpPr>
            <a:spLocks noGrp="1"/>
          </p:cNvSpPr>
          <p:nvPr>
            <p:ph type="ctrTitle"/>
          </p:nvPr>
        </p:nvSpPr>
        <p:spPr>
          <a:xfrm>
            <a:off x="1074518" y="2434808"/>
            <a:ext cx="9841203" cy="553998"/>
          </a:xfrm>
        </p:spPr>
        <p:txBody>
          <a:bodyPr wrap="square" anchor="t" anchorCtr="0">
            <a:spAutoFit/>
          </a:bodyPr>
          <a:lstStyle>
            <a:lvl1pPr>
              <a:lnSpc>
                <a:spcPct val="100000"/>
              </a:lnSpc>
              <a:defRPr sz="3600" b="1" i="1">
                <a:solidFill>
                  <a:schemeClr val="tx2"/>
                </a:solidFill>
                <a:latin typeface="+mn-lt"/>
              </a:defRPr>
            </a:lvl1pPr>
          </a:lstStyle>
          <a:p>
            <a:r>
              <a:rPr lang="en-US"/>
              <a:t>Click to edit Master title style</a:t>
            </a:r>
            <a:endParaRPr lang="en-US" dirty="0"/>
          </a:p>
        </p:txBody>
      </p:sp>
      <p:cxnSp>
        <p:nvCxnSpPr>
          <p:cNvPr id="8" name="Straight Connector 7"/>
          <p:cNvCxnSpPr/>
          <p:nvPr/>
        </p:nvCxnSpPr>
        <p:spPr>
          <a:xfrm flipV="1">
            <a:off x="382495" y="6633883"/>
            <a:ext cx="11486776" cy="0"/>
          </a:xfrm>
          <a:prstGeom prst="line">
            <a:avLst/>
          </a:prstGeom>
          <a:ln w="6350">
            <a:solidFill>
              <a:srgbClr val="A6A6A6"/>
            </a:solidFill>
            <a:miter lim="800000"/>
          </a:ln>
        </p:spPr>
        <p:style>
          <a:lnRef idx="1">
            <a:schemeClr val="accent1"/>
          </a:lnRef>
          <a:fillRef idx="0">
            <a:schemeClr val="accent1"/>
          </a:fillRef>
          <a:effectRef idx="0">
            <a:schemeClr val="accent1"/>
          </a:effectRef>
          <a:fontRef idx="minor">
            <a:schemeClr val="tx1"/>
          </a:fontRef>
        </p:style>
      </p:cxnSp>
      <p:sp>
        <p:nvSpPr>
          <p:cNvPr id="9" name="Text Placeholder 6"/>
          <p:cNvSpPr txBox="1">
            <a:spLocks/>
          </p:cNvSpPr>
          <p:nvPr/>
        </p:nvSpPr>
        <p:spPr bwMode="gray">
          <a:xfrm>
            <a:off x="0" y="-181976"/>
            <a:ext cx="3160295" cy="1929436"/>
          </a:xfrm>
          <a:prstGeom prst="rect">
            <a:avLst/>
          </a:prstGeom>
        </p:spPr>
        <p:txBody>
          <a:bodyPr vert="horz" lIns="0" tIns="0" rIns="0" bIns="0" rtlCol="0" anchor="t">
            <a:noAutofit/>
          </a:bodyPr>
          <a:lstStyle>
            <a:lvl1pPr marL="0" indent="0" algn="l" defTabSz="914400" rtl="0" eaLnBrk="1" latinLnBrk="0" hangingPunct="1">
              <a:lnSpc>
                <a:spcPct val="90000"/>
              </a:lnSpc>
              <a:spcBef>
                <a:spcPts val="1200"/>
              </a:spcBef>
              <a:spcAft>
                <a:spcPts val="0"/>
              </a:spcAft>
              <a:buFont typeface="Arial" panose="020B0604020202020204" pitchFamily="34" charset="0"/>
              <a:buNone/>
              <a:defRPr sz="2800" b="1" kern="1200">
                <a:solidFill>
                  <a:schemeClr val="bg1"/>
                </a:solidFill>
                <a:latin typeface="+mn-lt"/>
                <a:ea typeface="+mn-ea"/>
                <a:cs typeface="+mn-cs"/>
              </a:defRPr>
            </a:lvl1pPr>
            <a:lvl2pPr marL="0" indent="0" algn="l" defTabSz="914400" rtl="0" eaLnBrk="1" latinLnBrk="0" hangingPunct="1">
              <a:lnSpc>
                <a:spcPct val="90000"/>
              </a:lnSpc>
              <a:spcBef>
                <a:spcPts val="0"/>
              </a:spcBef>
              <a:spcAft>
                <a:spcPts val="1200"/>
              </a:spcAft>
              <a:buFont typeface="Arial" panose="020B0604020202020204" pitchFamily="34" charset="0"/>
              <a:buNone/>
              <a:defRPr sz="2400" kern="1200">
                <a:solidFill>
                  <a:schemeClr val="bg1"/>
                </a:solidFill>
                <a:latin typeface="+mn-lt"/>
                <a:ea typeface="+mn-ea"/>
                <a:cs typeface="+mn-cs"/>
              </a:defRPr>
            </a:lvl2pPr>
            <a:lvl3pPr marL="511175" indent="-395288" algn="l" defTabSz="914400" rtl="0" eaLnBrk="1" latinLnBrk="0" hangingPunct="1">
              <a:lnSpc>
                <a:spcPct val="90000"/>
              </a:lnSpc>
              <a:spcBef>
                <a:spcPts val="600"/>
              </a:spcBef>
              <a:buFont typeface="Arial" panose="020B0604020202020204" pitchFamily="34" charset="0"/>
              <a:buChar char="•"/>
              <a:defRPr sz="2400" kern="1200">
                <a:solidFill>
                  <a:schemeClr val="bg1"/>
                </a:solidFill>
                <a:latin typeface="+mn-lt"/>
                <a:ea typeface="+mn-ea"/>
                <a:cs typeface="+mn-cs"/>
              </a:defRPr>
            </a:lvl3pPr>
            <a:lvl4pPr marL="1030288" indent="-285750" algn="l" defTabSz="914400" rtl="0" eaLnBrk="1" latinLnBrk="0" hangingPunct="1">
              <a:lnSpc>
                <a:spcPct val="90000"/>
              </a:lnSpc>
              <a:spcBef>
                <a:spcPts val="600"/>
              </a:spcBef>
              <a:buFont typeface="Arial" panose="020B0604020202020204" pitchFamily="34" charset="0"/>
              <a:buChar char="–"/>
              <a:defRPr sz="1800" kern="1200">
                <a:solidFill>
                  <a:schemeClr val="tx1"/>
                </a:solidFill>
                <a:latin typeface="+mn-lt"/>
                <a:ea typeface="+mn-ea"/>
                <a:cs typeface="+mn-cs"/>
              </a:defRPr>
            </a:lvl4pPr>
            <a:lvl5pPr marL="1317625" indent="-287338"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30000" i="1" dirty="0">
                <a:solidFill>
                  <a:schemeClr val="accent5"/>
                </a:solidFill>
              </a:rPr>
              <a:t>“</a:t>
            </a:r>
            <a:endParaRPr lang="en-US" sz="30000" dirty="0">
              <a:solidFill>
                <a:schemeClr val="accent5"/>
              </a:solidFill>
            </a:endParaRPr>
          </a:p>
        </p:txBody>
      </p:sp>
      <p:sp>
        <p:nvSpPr>
          <p:cNvPr id="10" name="Text Placeholder 6"/>
          <p:cNvSpPr txBox="1">
            <a:spLocks/>
          </p:cNvSpPr>
          <p:nvPr/>
        </p:nvSpPr>
        <p:spPr bwMode="gray">
          <a:xfrm flipH="1" flipV="1">
            <a:off x="9457159" y="4398869"/>
            <a:ext cx="2734841" cy="2273823"/>
          </a:xfrm>
          <a:prstGeom prst="rect">
            <a:avLst/>
          </a:prstGeom>
        </p:spPr>
        <p:txBody>
          <a:bodyPr vert="horz" lIns="0" tIns="0" rIns="0" bIns="0" rtlCol="0" anchor="t">
            <a:noAutofit/>
          </a:bodyPr>
          <a:lstStyle>
            <a:lvl1pPr marL="0" indent="0" algn="l" defTabSz="914400" rtl="0" eaLnBrk="1" latinLnBrk="0" hangingPunct="1">
              <a:lnSpc>
                <a:spcPct val="90000"/>
              </a:lnSpc>
              <a:spcBef>
                <a:spcPts val="1200"/>
              </a:spcBef>
              <a:spcAft>
                <a:spcPts val="0"/>
              </a:spcAft>
              <a:buFont typeface="Arial" panose="020B0604020202020204" pitchFamily="34" charset="0"/>
              <a:buNone/>
              <a:defRPr sz="2800" b="1" kern="1200">
                <a:solidFill>
                  <a:schemeClr val="bg1"/>
                </a:solidFill>
                <a:latin typeface="+mn-lt"/>
                <a:ea typeface="+mn-ea"/>
                <a:cs typeface="+mn-cs"/>
              </a:defRPr>
            </a:lvl1pPr>
            <a:lvl2pPr marL="0" indent="0" algn="l" defTabSz="914400" rtl="0" eaLnBrk="1" latinLnBrk="0" hangingPunct="1">
              <a:lnSpc>
                <a:spcPct val="90000"/>
              </a:lnSpc>
              <a:spcBef>
                <a:spcPts val="0"/>
              </a:spcBef>
              <a:spcAft>
                <a:spcPts val="1200"/>
              </a:spcAft>
              <a:buFont typeface="Arial" panose="020B0604020202020204" pitchFamily="34" charset="0"/>
              <a:buNone/>
              <a:defRPr sz="2400" kern="1200">
                <a:solidFill>
                  <a:schemeClr val="bg1"/>
                </a:solidFill>
                <a:latin typeface="+mn-lt"/>
                <a:ea typeface="+mn-ea"/>
                <a:cs typeface="+mn-cs"/>
              </a:defRPr>
            </a:lvl2pPr>
            <a:lvl3pPr marL="511175" indent="-395288" algn="l" defTabSz="914400" rtl="0" eaLnBrk="1" latinLnBrk="0" hangingPunct="1">
              <a:lnSpc>
                <a:spcPct val="90000"/>
              </a:lnSpc>
              <a:spcBef>
                <a:spcPts val="600"/>
              </a:spcBef>
              <a:buFont typeface="Arial" panose="020B0604020202020204" pitchFamily="34" charset="0"/>
              <a:buChar char="•"/>
              <a:defRPr sz="2400" kern="1200">
                <a:solidFill>
                  <a:schemeClr val="bg1"/>
                </a:solidFill>
                <a:latin typeface="+mn-lt"/>
                <a:ea typeface="+mn-ea"/>
                <a:cs typeface="+mn-cs"/>
              </a:defRPr>
            </a:lvl3pPr>
            <a:lvl4pPr marL="1030288" indent="-285750" algn="l" defTabSz="914400" rtl="0" eaLnBrk="1" latinLnBrk="0" hangingPunct="1">
              <a:lnSpc>
                <a:spcPct val="90000"/>
              </a:lnSpc>
              <a:spcBef>
                <a:spcPts val="600"/>
              </a:spcBef>
              <a:buFont typeface="Arial" panose="020B0604020202020204" pitchFamily="34" charset="0"/>
              <a:buChar char="–"/>
              <a:defRPr sz="1800" kern="1200">
                <a:solidFill>
                  <a:schemeClr val="tx1"/>
                </a:solidFill>
                <a:latin typeface="+mn-lt"/>
                <a:ea typeface="+mn-ea"/>
                <a:cs typeface="+mn-cs"/>
              </a:defRPr>
            </a:lvl4pPr>
            <a:lvl5pPr marL="1317625" indent="-287338"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l" defTabSz="914400" rtl="0" eaLnBrk="1" latinLnBrk="0" hangingPunct="1">
              <a:lnSpc>
                <a:spcPct val="90000"/>
              </a:lnSpc>
              <a:spcBef>
                <a:spcPts val="1200"/>
              </a:spcBef>
              <a:spcAft>
                <a:spcPts val="0"/>
              </a:spcAft>
              <a:buFont typeface="Arial" panose="020B0604020202020204" pitchFamily="34" charset="0"/>
              <a:buNone/>
            </a:pPr>
            <a:r>
              <a:rPr lang="en-US" sz="30000" b="1" i="1" kern="1200" dirty="0">
                <a:solidFill>
                  <a:schemeClr val="accent5"/>
                </a:solidFill>
                <a:latin typeface="+mn-lt"/>
                <a:ea typeface="+mn-ea"/>
                <a:cs typeface="+mn-cs"/>
              </a:rPr>
              <a:t>“</a:t>
            </a:r>
          </a:p>
        </p:txBody>
      </p:sp>
      <p:cxnSp>
        <p:nvCxnSpPr>
          <p:cNvPr id="11" name="Straight Connector 10"/>
          <p:cNvCxnSpPr/>
          <p:nvPr/>
        </p:nvCxnSpPr>
        <p:spPr>
          <a:xfrm flipV="1">
            <a:off x="382495" y="6633883"/>
            <a:ext cx="11486776" cy="0"/>
          </a:xfrm>
          <a:prstGeom prst="line">
            <a:avLst/>
          </a:prstGeom>
          <a:ln w="6350">
            <a:solidFill>
              <a:srgbClr val="A6A6A6"/>
            </a:solidFill>
            <a:miter lim="800000"/>
          </a:ln>
        </p:spPr>
        <p:style>
          <a:lnRef idx="1">
            <a:schemeClr val="accent1"/>
          </a:lnRef>
          <a:fillRef idx="0">
            <a:schemeClr val="accent1"/>
          </a:fillRef>
          <a:effectRef idx="0">
            <a:schemeClr val="accent1"/>
          </a:effectRef>
          <a:fontRef idx="minor">
            <a:schemeClr val="tx1"/>
          </a:fontRef>
        </p:style>
      </p:cxnSp>
      <p:sp>
        <p:nvSpPr>
          <p:cNvPr id="13" name="Text Placeholder 6"/>
          <p:cNvSpPr txBox="1">
            <a:spLocks/>
          </p:cNvSpPr>
          <p:nvPr userDrawn="1"/>
        </p:nvSpPr>
        <p:spPr bwMode="gray">
          <a:xfrm>
            <a:off x="0" y="-181976"/>
            <a:ext cx="3160295" cy="1929436"/>
          </a:xfrm>
          <a:prstGeom prst="rect">
            <a:avLst/>
          </a:prstGeom>
        </p:spPr>
        <p:txBody>
          <a:bodyPr vert="horz" lIns="0" tIns="0" rIns="0" bIns="0" rtlCol="0" anchor="t">
            <a:noAutofit/>
          </a:bodyPr>
          <a:lstStyle>
            <a:lvl1pPr marL="0" indent="0" algn="l" defTabSz="914400" rtl="0" eaLnBrk="1" latinLnBrk="0" hangingPunct="1">
              <a:lnSpc>
                <a:spcPct val="90000"/>
              </a:lnSpc>
              <a:spcBef>
                <a:spcPts val="1200"/>
              </a:spcBef>
              <a:spcAft>
                <a:spcPts val="0"/>
              </a:spcAft>
              <a:buFont typeface="Arial" panose="020B0604020202020204" pitchFamily="34" charset="0"/>
              <a:buNone/>
              <a:defRPr sz="2800" b="1" kern="1200">
                <a:solidFill>
                  <a:schemeClr val="bg1"/>
                </a:solidFill>
                <a:latin typeface="+mn-lt"/>
                <a:ea typeface="+mn-ea"/>
                <a:cs typeface="+mn-cs"/>
              </a:defRPr>
            </a:lvl1pPr>
            <a:lvl2pPr marL="0" indent="0" algn="l" defTabSz="914400" rtl="0" eaLnBrk="1" latinLnBrk="0" hangingPunct="1">
              <a:lnSpc>
                <a:spcPct val="90000"/>
              </a:lnSpc>
              <a:spcBef>
                <a:spcPts val="0"/>
              </a:spcBef>
              <a:spcAft>
                <a:spcPts val="1200"/>
              </a:spcAft>
              <a:buFont typeface="Arial" panose="020B0604020202020204" pitchFamily="34" charset="0"/>
              <a:buNone/>
              <a:defRPr sz="2400" kern="1200">
                <a:solidFill>
                  <a:schemeClr val="bg1"/>
                </a:solidFill>
                <a:latin typeface="+mn-lt"/>
                <a:ea typeface="+mn-ea"/>
                <a:cs typeface="+mn-cs"/>
              </a:defRPr>
            </a:lvl2pPr>
            <a:lvl3pPr marL="511175" indent="-395288" algn="l" defTabSz="914400" rtl="0" eaLnBrk="1" latinLnBrk="0" hangingPunct="1">
              <a:lnSpc>
                <a:spcPct val="90000"/>
              </a:lnSpc>
              <a:spcBef>
                <a:spcPts val="600"/>
              </a:spcBef>
              <a:buFont typeface="Arial" panose="020B0604020202020204" pitchFamily="34" charset="0"/>
              <a:buChar char="•"/>
              <a:defRPr sz="2400" kern="1200">
                <a:solidFill>
                  <a:schemeClr val="bg1"/>
                </a:solidFill>
                <a:latin typeface="+mn-lt"/>
                <a:ea typeface="+mn-ea"/>
                <a:cs typeface="+mn-cs"/>
              </a:defRPr>
            </a:lvl3pPr>
            <a:lvl4pPr marL="1030288" indent="-285750" algn="l" defTabSz="914400" rtl="0" eaLnBrk="1" latinLnBrk="0" hangingPunct="1">
              <a:lnSpc>
                <a:spcPct val="90000"/>
              </a:lnSpc>
              <a:spcBef>
                <a:spcPts val="600"/>
              </a:spcBef>
              <a:buFont typeface="Arial" panose="020B0604020202020204" pitchFamily="34" charset="0"/>
              <a:buChar char="–"/>
              <a:defRPr sz="1800" kern="1200">
                <a:solidFill>
                  <a:schemeClr val="tx1"/>
                </a:solidFill>
                <a:latin typeface="+mn-lt"/>
                <a:ea typeface="+mn-ea"/>
                <a:cs typeface="+mn-cs"/>
              </a:defRPr>
            </a:lvl4pPr>
            <a:lvl5pPr marL="1317625" indent="-287338"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30000" i="1" dirty="0">
                <a:solidFill>
                  <a:schemeClr val="accent5"/>
                </a:solidFill>
              </a:rPr>
              <a:t>“</a:t>
            </a:r>
            <a:endParaRPr lang="en-US" sz="30000" dirty="0">
              <a:solidFill>
                <a:schemeClr val="accent5"/>
              </a:solidFill>
            </a:endParaRPr>
          </a:p>
        </p:txBody>
      </p:sp>
      <p:sp>
        <p:nvSpPr>
          <p:cNvPr id="14" name="Text Placeholder 6"/>
          <p:cNvSpPr txBox="1">
            <a:spLocks/>
          </p:cNvSpPr>
          <p:nvPr userDrawn="1"/>
        </p:nvSpPr>
        <p:spPr bwMode="gray">
          <a:xfrm flipH="1" flipV="1">
            <a:off x="9457159" y="4398869"/>
            <a:ext cx="2734841" cy="2273823"/>
          </a:xfrm>
          <a:prstGeom prst="rect">
            <a:avLst/>
          </a:prstGeom>
        </p:spPr>
        <p:txBody>
          <a:bodyPr vert="horz" lIns="0" tIns="0" rIns="0" bIns="0" rtlCol="0" anchor="t">
            <a:noAutofit/>
          </a:bodyPr>
          <a:lstStyle>
            <a:lvl1pPr marL="0" indent="0" algn="l" defTabSz="914400" rtl="0" eaLnBrk="1" latinLnBrk="0" hangingPunct="1">
              <a:lnSpc>
                <a:spcPct val="90000"/>
              </a:lnSpc>
              <a:spcBef>
                <a:spcPts val="1200"/>
              </a:spcBef>
              <a:spcAft>
                <a:spcPts val="0"/>
              </a:spcAft>
              <a:buFont typeface="Arial" panose="020B0604020202020204" pitchFamily="34" charset="0"/>
              <a:buNone/>
              <a:defRPr sz="2800" b="1" kern="1200">
                <a:solidFill>
                  <a:schemeClr val="bg1"/>
                </a:solidFill>
                <a:latin typeface="+mn-lt"/>
                <a:ea typeface="+mn-ea"/>
                <a:cs typeface="+mn-cs"/>
              </a:defRPr>
            </a:lvl1pPr>
            <a:lvl2pPr marL="0" indent="0" algn="l" defTabSz="914400" rtl="0" eaLnBrk="1" latinLnBrk="0" hangingPunct="1">
              <a:lnSpc>
                <a:spcPct val="90000"/>
              </a:lnSpc>
              <a:spcBef>
                <a:spcPts val="0"/>
              </a:spcBef>
              <a:spcAft>
                <a:spcPts val="1200"/>
              </a:spcAft>
              <a:buFont typeface="Arial" panose="020B0604020202020204" pitchFamily="34" charset="0"/>
              <a:buNone/>
              <a:defRPr sz="2400" kern="1200">
                <a:solidFill>
                  <a:schemeClr val="bg1"/>
                </a:solidFill>
                <a:latin typeface="+mn-lt"/>
                <a:ea typeface="+mn-ea"/>
                <a:cs typeface="+mn-cs"/>
              </a:defRPr>
            </a:lvl2pPr>
            <a:lvl3pPr marL="511175" indent="-395288" algn="l" defTabSz="914400" rtl="0" eaLnBrk="1" latinLnBrk="0" hangingPunct="1">
              <a:lnSpc>
                <a:spcPct val="90000"/>
              </a:lnSpc>
              <a:spcBef>
                <a:spcPts val="600"/>
              </a:spcBef>
              <a:buFont typeface="Arial" panose="020B0604020202020204" pitchFamily="34" charset="0"/>
              <a:buChar char="•"/>
              <a:defRPr sz="2400" kern="1200">
                <a:solidFill>
                  <a:schemeClr val="bg1"/>
                </a:solidFill>
                <a:latin typeface="+mn-lt"/>
                <a:ea typeface="+mn-ea"/>
                <a:cs typeface="+mn-cs"/>
              </a:defRPr>
            </a:lvl3pPr>
            <a:lvl4pPr marL="1030288" indent="-285750" algn="l" defTabSz="914400" rtl="0" eaLnBrk="1" latinLnBrk="0" hangingPunct="1">
              <a:lnSpc>
                <a:spcPct val="90000"/>
              </a:lnSpc>
              <a:spcBef>
                <a:spcPts val="600"/>
              </a:spcBef>
              <a:buFont typeface="Arial" panose="020B0604020202020204" pitchFamily="34" charset="0"/>
              <a:buChar char="–"/>
              <a:defRPr sz="1800" kern="1200">
                <a:solidFill>
                  <a:schemeClr val="tx1"/>
                </a:solidFill>
                <a:latin typeface="+mn-lt"/>
                <a:ea typeface="+mn-ea"/>
                <a:cs typeface="+mn-cs"/>
              </a:defRPr>
            </a:lvl4pPr>
            <a:lvl5pPr marL="1317625" indent="-287338"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l" defTabSz="914400" rtl="0" eaLnBrk="1" latinLnBrk="0" hangingPunct="1">
              <a:lnSpc>
                <a:spcPct val="90000"/>
              </a:lnSpc>
              <a:spcBef>
                <a:spcPts val="1200"/>
              </a:spcBef>
              <a:spcAft>
                <a:spcPts val="0"/>
              </a:spcAft>
              <a:buFont typeface="Arial" panose="020B0604020202020204" pitchFamily="34" charset="0"/>
              <a:buNone/>
            </a:pPr>
            <a:r>
              <a:rPr lang="en-US" sz="30000" b="1" i="1" kern="1200" dirty="0">
                <a:solidFill>
                  <a:schemeClr val="accent5"/>
                </a:solidFill>
                <a:latin typeface="+mn-lt"/>
                <a:ea typeface="+mn-ea"/>
                <a:cs typeface="+mn-cs"/>
              </a:rPr>
              <a:t>“</a:t>
            </a:r>
          </a:p>
        </p:txBody>
      </p:sp>
      <p:cxnSp>
        <p:nvCxnSpPr>
          <p:cNvPr id="15" name="Straight Connector 14"/>
          <p:cNvCxnSpPr/>
          <p:nvPr userDrawn="1"/>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9243725"/>
      </p:ext>
    </p:extLst>
  </p:cSld>
  <p:clrMapOvr>
    <a:masterClrMapping/>
  </p:clrMapOvr>
  <p:extLst>
    <p:ext uri="{DCECCB84-F9BA-43D5-87BE-67443E8EF086}">
      <p15:sldGuideLst xmlns:p15="http://schemas.microsoft.com/office/powerpoint/2012/main">
        <p15:guide id="1" orient="horz" pos="2088">
          <p15:clr>
            <a:srgbClr val="FBAE40"/>
          </p15:clr>
        </p15:guide>
        <p15:guide id="2" pos="672">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p:cSld name="Metrics Black">
    <p:bg>
      <p:bgPr>
        <a:solidFill>
          <a:schemeClr val="bg1"/>
        </a:solidFill>
        <a:effectLst/>
      </p:bgPr>
    </p:bg>
    <p:spTree>
      <p:nvGrpSpPr>
        <p:cNvPr id="1" name=""/>
        <p:cNvGrpSpPr/>
        <p:nvPr/>
      </p:nvGrpSpPr>
      <p:grpSpPr>
        <a:xfrm>
          <a:off x="0" y="0"/>
          <a:ext cx="0" cy="0"/>
          <a:chOff x="0" y="0"/>
          <a:chExt cx="0" cy="0"/>
        </a:xfrm>
      </p:grpSpPr>
      <p:cxnSp>
        <p:nvCxnSpPr>
          <p:cNvPr id="10" name="Straight Connector 9"/>
          <p:cNvCxnSpPr/>
          <p:nvPr/>
        </p:nvCxnSpPr>
        <p:spPr>
          <a:xfrm flipV="1">
            <a:off x="382495" y="3396118"/>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sp>
        <p:nvSpPr>
          <p:cNvPr id="13" name="Text Placeholder 12"/>
          <p:cNvSpPr>
            <a:spLocks noGrp="1"/>
          </p:cNvSpPr>
          <p:nvPr>
            <p:ph type="body" sz="quarter" idx="12"/>
          </p:nvPr>
        </p:nvSpPr>
        <p:spPr>
          <a:xfrm>
            <a:off x="6196555" y="3466709"/>
            <a:ext cx="5308600" cy="2743200"/>
          </a:xfrm>
        </p:spPr>
        <p:txBody>
          <a:bodyPr/>
          <a:lstStyle>
            <a:lvl1pPr marL="0" indent="0">
              <a:spcAft>
                <a:spcPts val="0"/>
              </a:spcAft>
              <a:buFontTx/>
              <a:buNone/>
              <a:defRPr sz="2800" b="1">
                <a:solidFill>
                  <a:schemeClr val="tx2"/>
                </a:solidFill>
                <a:latin typeface="+mn-lt"/>
              </a:defRPr>
            </a:lvl1pPr>
            <a:lvl2pPr marL="0" indent="0">
              <a:spcBef>
                <a:spcPts val="0"/>
              </a:spcBef>
              <a:spcAft>
                <a:spcPts val="1200"/>
              </a:spcAft>
              <a:buNone/>
              <a:defRPr>
                <a:solidFill>
                  <a:schemeClr val="bg1"/>
                </a:solidFill>
              </a:defRPr>
            </a:lvl2pPr>
            <a:lvl3pPr marL="511175" indent="-395288">
              <a:defRPr sz="2400">
                <a:solidFill>
                  <a:schemeClr val="bg1"/>
                </a:solidFill>
              </a:defRPr>
            </a:lvl3pPr>
          </a:lstStyle>
          <a:p>
            <a:pPr lvl="0"/>
            <a:r>
              <a:rPr lang="en-US"/>
              <a:t>Edit Master text styles</a:t>
            </a:r>
          </a:p>
        </p:txBody>
      </p:sp>
      <p:sp>
        <p:nvSpPr>
          <p:cNvPr id="12" name="Title 1"/>
          <p:cNvSpPr>
            <a:spLocks noGrp="1"/>
          </p:cNvSpPr>
          <p:nvPr>
            <p:ph type="ctrTitle"/>
          </p:nvPr>
        </p:nvSpPr>
        <p:spPr>
          <a:xfrm>
            <a:off x="466058" y="471832"/>
            <a:ext cx="11118460" cy="2382191"/>
          </a:xfrm>
        </p:spPr>
        <p:txBody>
          <a:bodyPr wrap="square" anchor="b" anchorCtr="0">
            <a:spAutoFit/>
          </a:bodyPr>
          <a:lstStyle>
            <a:lvl1pPr>
              <a:defRPr sz="17200">
                <a:solidFill>
                  <a:schemeClr val="tx2"/>
                </a:solidFill>
                <a:latin typeface="+mj-lt"/>
              </a:defRPr>
            </a:lvl1pPr>
          </a:lstStyle>
          <a:p>
            <a:r>
              <a:rPr lang="en-US"/>
              <a:t>Click to edit Master title style</a:t>
            </a:r>
            <a:endParaRPr lang="en-US" dirty="0"/>
          </a:p>
        </p:txBody>
      </p:sp>
      <p:sp>
        <p:nvSpPr>
          <p:cNvPr id="9" name="Footer Placeholder 4"/>
          <p:cNvSpPr>
            <a:spLocks noGrp="1"/>
          </p:cNvSpPr>
          <p:nvPr>
            <p:ph type="ftr" sz="quarter" idx="3"/>
          </p:nvPr>
        </p:nvSpPr>
        <p:spPr>
          <a:xfrm>
            <a:off x="445988" y="6680386"/>
            <a:ext cx="9144000" cy="123111"/>
          </a:xfrm>
          <a:prstGeom prst="rect">
            <a:avLst/>
          </a:prstGeom>
        </p:spPr>
        <p:txBody>
          <a:bodyPr vert="horz" lIns="0" tIns="0" rIns="0" bIns="0" rtlCol="0" anchor="b" anchorCtr="0">
            <a:spAutoFit/>
          </a:bodyPr>
          <a:lstStyle>
            <a:lvl1pPr algn="l">
              <a:defRPr sz="800">
                <a:solidFill>
                  <a:schemeClr val="tx2"/>
                </a:solidFill>
              </a:defRPr>
            </a:lvl1pPr>
          </a:lstStyle>
          <a:p>
            <a:r>
              <a:rPr lang="en-US"/>
              <a:t>©2021 Seyfarth Shaw LLP. All rights reserved. Private and Confidential (78009831)</a:t>
            </a:r>
            <a:endParaRPr lang="en-US" dirty="0"/>
          </a:p>
        </p:txBody>
      </p:sp>
      <p:cxnSp>
        <p:nvCxnSpPr>
          <p:cNvPr id="15" name="Straight Connector 14"/>
          <p:cNvCxnSpPr/>
          <p:nvPr/>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sp>
        <p:nvSpPr>
          <p:cNvPr id="8" name="Slide Number Placeholder 5"/>
          <p:cNvSpPr>
            <a:spLocks noGrp="1"/>
          </p:cNvSpPr>
          <p:nvPr>
            <p:ph type="sldNum" sz="quarter" idx="4"/>
          </p:nvPr>
        </p:nvSpPr>
        <p:spPr>
          <a:xfrm>
            <a:off x="11499851" y="6680386"/>
            <a:ext cx="253255" cy="123111"/>
          </a:xfrm>
          <a:prstGeom prst="rect">
            <a:avLst/>
          </a:prstGeom>
        </p:spPr>
        <p:txBody>
          <a:bodyPr vert="horz" wrap="square" lIns="0" tIns="0" rIns="0" bIns="0" rtlCol="0" anchor="ctr">
            <a:spAutoFit/>
          </a:bodyPr>
          <a:lstStyle>
            <a:lvl1pPr algn="r">
              <a:defRPr sz="800">
                <a:solidFill>
                  <a:schemeClr val="tx2"/>
                </a:solidFill>
              </a:defRPr>
            </a:lvl1pPr>
          </a:lstStyle>
          <a:p>
            <a:fld id="{8F61AF13-11BC-4357-89F3-660C939FF256}" type="slidenum">
              <a:rPr lang="en-US" smtClean="0"/>
              <a:pPr/>
              <a:t>‹#›</a:t>
            </a:fld>
            <a:endParaRPr lang="en-US" dirty="0"/>
          </a:p>
        </p:txBody>
      </p:sp>
      <p:cxnSp>
        <p:nvCxnSpPr>
          <p:cNvPr id="11" name="Straight Connector 10"/>
          <p:cNvCxnSpPr/>
          <p:nvPr/>
        </p:nvCxnSpPr>
        <p:spPr>
          <a:xfrm flipV="1">
            <a:off x="382495" y="3396118"/>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flipV="1">
            <a:off x="382495" y="3396118"/>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318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Metrics Gray">
    <p:bg>
      <p:bgPr>
        <a:solidFill>
          <a:schemeClr val="tx1"/>
        </a:solidFill>
        <a:effectLst/>
      </p:bgPr>
    </p:bg>
    <p:spTree>
      <p:nvGrpSpPr>
        <p:cNvPr id="1" name=""/>
        <p:cNvGrpSpPr/>
        <p:nvPr/>
      </p:nvGrpSpPr>
      <p:grpSpPr>
        <a:xfrm>
          <a:off x="0" y="0"/>
          <a:ext cx="0" cy="0"/>
          <a:chOff x="0" y="0"/>
          <a:chExt cx="0" cy="0"/>
        </a:xfrm>
      </p:grpSpPr>
      <p:cxnSp>
        <p:nvCxnSpPr>
          <p:cNvPr id="10" name="Straight Connector 9"/>
          <p:cNvCxnSpPr/>
          <p:nvPr/>
        </p:nvCxnSpPr>
        <p:spPr>
          <a:xfrm flipV="1">
            <a:off x="382495" y="3396118"/>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sp>
        <p:nvSpPr>
          <p:cNvPr id="13" name="Text Placeholder 12"/>
          <p:cNvSpPr>
            <a:spLocks noGrp="1"/>
          </p:cNvSpPr>
          <p:nvPr>
            <p:ph type="body" sz="quarter" idx="12"/>
          </p:nvPr>
        </p:nvSpPr>
        <p:spPr>
          <a:xfrm>
            <a:off x="6196555" y="3466709"/>
            <a:ext cx="5308600" cy="2743200"/>
          </a:xfrm>
        </p:spPr>
        <p:txBody>
          <a:bodyPr/>
          <a:lstStyle>
            <a:lvl1pPr marL="0" indent="0">
              <a:spcAft>
                <a:spcPts val="0"/>
              </a:spcAft>
              <a:buFontTx/>
              <a:buNone/>
              <a:defRPr sz="2800" b="1">
                <a:solidFill>
                  <a:schemeClr val="tx2"/>
                </a:solidFill>
                <a:latin typeface="+mn-lt"/>
              </a:defRPr>
            </a:lvl1pPr>
            <a:lvl2pPr marL="0" indent="0">
              <a:spcBef>
                <a:spcPts val="0"/>
              </a:spcBef>
              <a:spcAft>
                <a:spcPts val="1200"/>
              </a:spcAft>
              <a:buNone/>
              <a:defRPr>
                <a:solidFill>
                  <a:schemeClr val="bg1"/>
                </a:solidFill>
              </a:defRPr>
            </a:lvl2pPr>
            <a:lvl3pPr marL="511175" indent="-395288">
              <a:defRPr sz="2400">
                <a:solidFill>
                  <a:schemeClr val="bg1"/>
                </a:solidFill>
              </a:defRPr>
            </a:lvl3pPr>
          </a:lstStyle>
          <a:p>
            <a:pPr lvl="0"/>
            <a:r>
              <a:rPr lang="en-US"/>
              <a:t>Edit Master text styles</a:t>
            </a:r>
          </a:p>
        </p:txBody>
      </p:sp>
      <p:sp>
        <p:nvSpPr>
          <p:cNvPr id="12" name="Title 1"/>
          <p:cNvSpPr>
            <a:spLocks noGrp="1"/>
          </p:cNvSpPr>
          <p:nvPr>
            <p:ph type="ctrTitle"/>
          </p:nvPr>
        </p:nvSpPr>
        <p:spPr>
          <a:xfrm>
            <a:off x="466058" y="471832"/>
            <a:ext cx="11118460" cy="2382191"/>
          </a:xfrm>
        </p:spPr>
        <p:txBody>
          <a:bodyPr wrap="square" anchor="b" anchorCtr="0">
            <a:spAutoFit/>
          </a:bodyPr>
          <a:lstStyle>
            <a:lvl1pPr>
              <a:defRPr sz="17200">
                <a:solidFill>
                  <a:schemeClr val="tx2"/>
                </a:solidFill>
                <a:latin typeface="+mj-lt"/>
              </a:defRPr>
            </a:lvl1pPr>
          </a:lstStyle>
          <a:p>
            <a:r>
              <a:rPr lang="en-US"/>
              <a:t>Click to edit Master title style</a:t>
            </a:r>
            <a:endParaRPr lang="en-US" dirty="0"/>
          </a:p>
        </p:txBody>
      </p:sp>
      <p:sp>
        <p:nvSpPr>
          <p:cNvPr id="9" name="Footer Placeholder 4"/>
          <p:cNvSpPr>
            <a:spLocks noGrp="1"/>
          </p:cNvSpPr>
          <p:nvPr>
            <p:ph type="ftr" sz="quarter" idx="3"/>
          </p:nvPr>
        </p:nvSpPr>
        <p:spPr>
          <a:xfrm>
            <a:off x="445988" y="6680386"/>
            <a:ext cx="9144000" cy="123111"/>
          </a:xfrm>
          <a:prstGeom prst="rect">
            <a:avLst/>
          </a:prstGeom>
        </p:spPr>
        <p:txBody>
          <a:bodyPr vert="horz" lIns="0" tIns="0" rIns="0" bIns="0" rtlCol="0" anchor="b" anchorCtr="0">
            <a:spAutoFit/>
          </a:bodyPr>
          <a:lstStyle>
            <a:lvl1pPr algn="l">
              <a:defRPr sz="800">
                <a:solidFill>
                  <a:schemeClr val="tx2"/>
                </a:solidFill>
              </a:defRPr>
            </a:lvl1pPr>
          </a:lstStyle>
          <a:p>
            <a:r>
              <a:rPr lang="en-US"/>
              <a:t>©2021 Seyfarth Shaw LLP. All rights reserved. Private and Confidential (78009831)</a:t>
            </a:r>
            <a:endParaRPr lang="en-US" dirty="0"/>
          </a:p>
        </p:txBody>
      </p:sp>
      <p:cxnSp>
        <p:nvCxnSpPr>
          <p:cNvPr id="15" name="Straight Connector 14"/>
          <p:cNvCxnSpPr/>
          <p:nvPr/>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sp>
        <p:nvSpPr>
          <p:cNvPr id="8" name="Slide Number Placeholder 5"/>
          <p:cNvSpPr>
            <a:spLocks noGrp="1"/>
          </p:cNvSpPr>
          <p:nvPr>
            <p:ph type="sldNum" sz="quarter" idx="4"/>
          </p:nvPr>
        </p:nvSpPr>
        <p:spPr>
          <a:xfrm>
            <a:off x="11499851" y="6680386"/>
            <a:ext cx="253255" cy="123111"/>
          </a:xfrm>
          <a:prstGeom prst="rect">
            <a:avLst/>
          </a:prstGeom>
        </p:spPr>
        <p:txBody>
          <a:bodyPr vert="horz" wrap="square" lIns="0" tIns="0" rIns="0" bIns="0" rtlCol="0" anchor="ctr">
            <a:spAutoFit/>
          </a:bodyPr>
          <a:lstStyle>
            <a:lvl1pPr algn="r">
              <a:defRPr sz="800">
                <a:solidFill>
                  <a:schemeClr val="tx2"/>
                </a:solidFill>
              </a:defRPr>
            </a:lvl1pPr>
          </a:lstStyle>
          <a:p>
            <a:fld id="{8F61AF13-11BC-4357-89F3-660C939FF256}" type="slidenum">
              <a:rPr lang="en-US" smtClean="0"/>
              <a:pPr/>
              <a:t>‹#›</a:t>
            </a:fld>
            <a:endParaRPr lang="en-US" dirty="0"/>
          </a:p>
        </p:txBody>
      </p:sp>
      <p:cxnSp>
        <p:nvCxnSpPr>
          <p:cNvPr id="11" name="Straight Connector 10"/>
          <p:cNvCxnSpPr/>
          <p:nvPr/>
        </p:nvCxnSpPr>
        <p:spPr>
          <a:xfrm flipV="1">
            <a:off x="382495" y="3396118"/>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flipV="1">
            <a:off x="382495" y="3396118"/>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782032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Metrics Orange">
    <p:bg>
      <p:bgPr>
        <a:solidFill>
          <a:schemeClr val="accent1"/>
        </a:solidFill>
        <a:effectLst/>
      </p:bgPr>
    </p:bg>
    <p:spTree>
      <p:nvGrpSpPr>
        <p:cNvPr id="1" name=""/>
        <p:cNvGrpSpPr/>
        <p:nvPr/>
      </p:nvGrpSpPr>
      <p:grpSpPr>
        <a:xfrm>
          <a:off x="0" y="0"/>
          <a:ext cx="0" cy="0"/>
          <a:chOff x="0" y="0"/>
          <a:chExt cx="0" cy="0"/>
        </a:xfrm>
      </p:grpSpPr>
      <p:cxnSp>
        <p:nvCxnSpPr>
          <p:cNvPr id="10" name="Straight Connector 9"/>
          <p:cNvCxnSpPr/>
          <p:nvPr/>
        </p:nvCxnSpPr>
        <p:spPr>
          <a:xfrm flipV="1">
            <a:off x="382495" y="3396118"/>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sp>
        <p:nvSpPr>
          <p:cNvPr id="13" name="Text Placeholder 12"/>
          <p:cNvSpPr>
            <a:spLocks noGrp="1"/>
          </p:cNvSpPr>
          <p:nvPr>
            <p:ph type="body" sz="quarter" idx="12"/>
          </p:nvPr>
        </p:nvSpPr>
        <p:spPr>
          <a:xfrm>
            <a:off x="6196555" y="3466709"/>
            <a:ext cx="5308600" cy="2743200"/>
          </a:xfrm>
        </p:spPr>
        <p:txBody>
          <a:bodyPr/>
          <a:lstStyle>
            <a:lvl1pPr marL="0" indent="0">
              <a:spcAft>
                <a:spcPts val="0"/>
              </a:spcAft>
              <a:buFontTx/>
              <a:buNone/>
              <a:defRPr sz="2800" b="1">
                <a:solidFill>
                  <a:schemeClr val="tx2"/>
                </a:solidFill>
                <a:latin typeface="+mn-lt"/>
              </a:defRPr>
            </a:lvl1pPr>
            <a:lvl2pPr marL="0" indent="0">
              <a:spcBef>
                <a:spcPts val="0"/>
              </a:spcBef>
              <a:spcAft>
                <a:spcPts val="1200"/>
              </a:spcAft>
              <a:buNone/>
              <a:defRPr>
                <a:solidFill>
                  <a:schemeClr val="bg1"/>
                </a:solidFill>
              </a:defRPr>
            </a:lvl2pPr>
            <a:lvl3pPr marL="511175" indent="-395288">
              <a:defRPr sz="2400">
                <a:solidFill>
                  <a:schemeClr val="bg1"/>
                </a:solidFill>
              </a:defRPr>
            </a:lvl3pPr>
          </a:lstStyle>
          <a:p>
            <a:pPr lvl="0"/>
            <a:r>
              <a:rPr lang="en-US"/>
              <a:t>Edit Master text styles</a:t>
            </a:r>
          </a:p>
        </p:txBody>
      </p:sp>
      <p:sp>
        <p:nvSpPr>
          <p:cNvPr id="12" name="Title 1"/>
          <p:cNvSpPr>
            <a:spLocks noGrp="1"/>
          </p:cNvSpPr>
          <p:nvPr>
            <p:ph type="ctrTitle"/>
          </p:nvPr>
        </p:nvSpPr>
        <p:spPr>
          <a:xfrm>
            <a:off x="466058" y="471832"/>
            <a:ext cx="11118460" cy="2382191"/>
          </a:xfrm>
        </p:spPr>
        <p:txBody>
          <a:bodyPr wrap="square" anchor="b" anchorCtr="0">
            <a:spAutoFit/>
          </a:bodyPr>
          <a:lstStyle>
            <a:lvl1pPr>
              <a:defRPr sz="17200">
                <a:solidFill>
                  <a:schemeClr val="tx2"/>
                </a:solidFill>
                <a:latin typeface="+mj-lt"/>
              </a:defRPr>
            </a:lvl1pPr>
          </a:lstStyle>
          <a:p>
            <a:r>
              <a:rPr lang="en-US"/>
              <a:t>Click to edit Master title style</a:t>
            </a:r>
            <a:endParaRPr lang="en-US" dirty="0"/>
          </a:p>
        </p:txBody>
      </p:sp>
      <p:sp>
        <p:nvSpPr>
          <p:cNvPr id="9" name="Footer Placeholder 4"/>
          <p:cNvSpPr>
            <a:spLocks noGrp="1"/>
          </p:cNvSpPr>
          <p:nvPr>
            <p:ph type="ftr" sz="quarter" idx="3"/>
          </p:nvPr>
        </p:nvSpPr>
        <p:spPr>
          <a:xfrm>
            <a:off x="445988" y="6680386"/>
            <a:ext cx="9144000" cy="123111"/>
          </a:xfrm>
          <a:prstGeom prst="rect">
            <a:avLst/>
          </a:prstGeom>
        </p:spPr>
        <p:txBody>
          <a:bodyPr vert="horz" lIns="0" tIns="0" rIns="0" bIns="0" rtlCol="0" anchor="b" anchorCtr="0">
            <a:spAutoFit/>
          </a:bodyPr>
          <a:lstStyle>
            <a:lvl1pPr algn="l">
              <a:defRPr sz="800">
                <a:solidFill>
                  <a:schemeClr val="tx2"/>
                </a:solidFill>
              </a:defRPr>
            </a:lvl1pPr>
          </a:lstStyle>
          <a:p>
            <a:r>
              <a:rPr lang="en-US"/>
              <a:t>©2021 Seyfarth Shaw LLP. All rights reserved. Private and Confidential (78009831)</a:t>
            </a:r>
            <a:endParaRPr lang="en-US" dirty="0"/>
          </a:p>
        </p:txBody>
      </p:sp>
      <p:cxnSp>
        <p:nvCxnSpPr>
          <p:cNvPr id="15" name="Straight Connector 14"/>
          <p:cNvCxnSpPr/>
          <p:nvPr/>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sp>
        <p:nvSpPr>
          <p:cNvPr id="8" name="Slide Number Placeholder 5"/>
          <p:cNvSpPr>
            <a:spLocks noGrp="1"/>
          </p:cNvSpPr>
          <p:nvPr>
            <p:ph type="sldNum" sz="quarter" idx="4"/>
          </p:nvPr>
        </p:nvSpPr>
        <p:spPr>
          <a:xfrm>
            <a:off x="11499851" y="6680386"/>
            <a:ext cx="253255" cy="123111"/>
          </a:xfrm>
          <a:prstGeom prst="rect">
            <a:avLst/>
          </a:prstGeom>
        </p:spPr>
        <p:txBody>
          <a:bodyPr vert="horz" wrap="square" lIns="0" tIns="0" rIns="0" bIns="0" rtlCol="0" anchor="ctr">
            <a:spAutoFit/>
          </a:bodyPr>
          <a:lstStyle>
            <a:lvl1pPr algn="r">
              <a:defRPr sz="800">
                <a:solidFill>
                  <a:schemeClr val="tx2"/>
                </a:solidFill>
              </a:defRPr>
            </a:lvl1pPr>
          </a:lstStyle>
          <a:p>
            <a:fld id="{8F61AF13-11BC-4357-89F3-660C939FF256}" type="slidenum">
              <a:rPr lang="en-US" smtClean="0"/>
              <a:pPr/>
              <a:t>‹#›</a:t>
            </a:fld>
            <a:endParaRPr lang="en-US" dirty="0"/>
          </a:p>
        </p:txBody>
      </p:sp>
      <p:cxnSp>
        <p:nvCxnSpPr>
          <p:cNvPr id="11" name="Straight Connector 10"/>
          <p:cNvCxnSpPr/>
          <p:nvPr/>
        </p:nvCxnSpPr>
        <p:spPr>
          <a:xfrm flipV="1">
            <a:off x="382495" y="3396118"/>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flipV="1">
            <a:off x="382495" y="3396118"/>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091312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Metrics Dark Orange">
    <p:bg>
      <p:bgPr>
        <a:solidFill>
          <a:schemeClr val="accent2"/>
        </a:solidFill>
        <a:effectLst/>
      </p:bgPr>
    </p:bg>
    <p:spTree>
      <p:nvGrpSpPr>
        <p:cNvPr id="1" name=""/>
        <p:cNvGrpSpPr/>
        <p:nvPr/>
      </p:nvGrpSpPr>
      <p:grpSpPr>
        <a:xfrm>
          <a:off x="0" y="0"/>
          <a:ext cx="0" cy="0"/>
          <a:chOff x="0" y="0"/>
          <a:chExt cx="0" cy="0"/>
        </a:xfrm>
      </p:grpSpPr>
      <p:cxnSp>
        <p:nvCxnSpPr>
          <p:cNvPr id="10" name="Straight Connector 9"/>
          <p:cNvCxnSpPr/>
          <p:nvPr/>
        </p:nvCxnSpPr>
        <p:spPr>
          <a:xfrm flipV="1">
            <a:off x="382495" y="3396118"/>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sp>
        <p:nvSpPr>
          <p:cNvPr id="13" name="Text Placeholder 12"/>
          <p:cNvSpPr>
            <a:spLocks noGrp="1"/>
          </p:cNvSpPr>
          <p:nvPr>
            <p:ph type="body" sz="quarter" idx="12"/>
          </p:nvPr>
        </p:nvSpPr>
        <p:spPr>
          <a:xfrm>
            <a:off x="6196555" y="3466709"/>
            <a:ext cx="5308600" cy="2743200"/>
          </a:xfrm>
        </p:spPr>
        <p:txBody>
          <a:bodyPr/>
          <a:lstStyle>
            <a:lvl1pPr marL="0" indent="0">
              <a:spcAft>
                <a:spcPts val="0"/>
              </a:spcAft>
              <a:buFontTx/>
              <a:buNone/>
              <a:defRPr sz="2800" b="1">
                <a:solidFill>
                  <a:schemeClr val="tx2"/>
                </a:solidFill>
                <a:latin typeface="+mn-lt"/>
              </a:defRPr>
            </a:lvl1pPr>
            <a:lvl2pPr marL="0" indent="0">
              <a:spcBef>
                <a:spcPts val="0"/>
              </a:spcBef>
              <a:spcAft>
                <a:spcPts val="1200"/>
              </a:spcAft>
              <a:buNone/>
              <a:defRPr>
                <a:solidFill>
                  <a:schemeClr val="bg1"/>
                </a:solidFill>
              </a:defRPr>
            </a:lvl2pPr>
            <a:lvl3pPr marL="511175" indent="-395288">
              <a:defRPr sz="2400">
                <a:solidFill>
                  <a:schemeClr val="bg1"/>
                </a:solidFill>
              </a:defRPr>
            </a:lvl3pPr>
          </a:lstStyle>
          <a:p>
            <a:pPr lvl="0"/>
            <a:r>
              <a:rPr lang="en-US"/>
              <a:t>Edit Master text styles</a:t>
            </a:r>
          </a:p>
        </p:txBody>
      </p:sp>
      <p:sp>
        <p:nvSpPr>
          <p:cNvPr id="12" name="Title 1"/>
          <p:cNvSpPr>
            <a:spLocks noGrp="1"/>
          </p:cNvSpPr>
          <p:nvPr>
            <p:ph type="ctrTitle"/>
          </p:nvPr>
        </p:nvSpPr>
        <p:spPr>
          <a:xfrm>
            <a:off x="466058" y="471832"/>
            <a:ext cx="11118460" cy="2382191"/>
          </a:xfrm>
        </p:spPr>
        <p:txBody>
          <a:bodyPr wrap="square" anchor="b" anchorCtr="0">
            <a:spAutoFit/>
          </a:bodyPr>
          <a:lstStyle>
            <a:lvl1pPr>
              <a:defRPr sz="17200">
                <a:solidFill>
                  <a:schemeClr val="tx2"/>
                </a:solidFill>
                <a:latin typeface="+mj-lt"/>
              </a:defRPr>
            </a:lvl1pPr>
          </a:lstStyle>
          <a:p>
            <a:r>
              <a:rPr lang="en-US"/>
              <a:t>Click to edit Master title style</a:t>
            </a:r>
            <a:endParaRPr lang="en-US" dirty="0"/>
          </a:p>
        </p:txBody>
      </p:sp>
      <p:sp>
        <p:nvSpPr>
          <p:cNvPr id="9" name="Footer Placeholder 4"/>
          <p:cNvSpPr>
            <a:spLocks noGrp="1"/>
          </p:cNvSpPr>
          <p:nvPr>
            <p:ph type="ftr" sz="quarter" idx="3"/>
          </p:nvPr>
        </p:nvSpPr>
        <p:spPr>
          <a:xfrm>
            <a:off x="445988" y="6680386"/>
            <a:ext cx="9144000" cy="123111"/>
          </a:xfrm>
          <a:prstGeom prst="rect">
            <a:avLst/>
          </a:prstGeom>
        </p:spPr>
        <p:txBody>
          <a:bodyPr vert="horz" lIns="0" tIns="0" rIns="0" bIns="0" rtlCol="0" anchor="b" anchorCtr="0">
            <a:spAutoFit/>
          </a:bodyPr>
          <a:lstStyle>
            <a:lvl1pPr algn="l">
              <a:defRPr sz="800">
                <a:solidFill>
                  <a:schemeClr val="tx2"/>
                </a:solidFill>
              </a:defRPr>
            </a:lvl1pPr>
          </a:lstStyle>
          <a:p>
            <a:r>
              <a:rPr lang="en-US"/>
              <a:t>©2021 Seyfarth Shaw LLP. All rights reserved. Private and Confidential (78009831)</a:t>
            </a:r>
            <a:endParaRPr lang="en-US" dirty="0"/>
          </a:p>
        </p:txBody>
      </p:sp>
      <p:cxnSp>
        <p:nvCxnSpPr>
          <p:cNvPr id="15" name="Straight Connector 14"/>
          <p:cNvCxnSpPr/>
          <p:nvPr/>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sp>
        <p:nvSpPr>
          <p:cNvPr id="8" name="Slide Number Placeholder 5"/>
          <p:cNvSpPr>
            <a:spLocks noGrp="1"/>
          </p:cNvSpPr>
          <p:nvPr>
            <p:ph type="sldNum" sz="quarter" idx="4"/>
          </p:nvPr>
        </p:nvSpPr>
        <p:spPr>
          <a:xfrm>
            <a:off x="11499851" y="6680386"/>
            <a:ext cx="253255" cy="123111"/>
          </a:xfrm>
          <a:prstGeom prst="rect">
            <a:avLst/>
          </a:prstGeom>
        </p:spPr>
        <p:txBody>
          <a:bodyPr vert="horz" wrap="square" lIns="0" tIns="0" rIns="0" bIns="0" rtlCol="0" anchor="ctr">
            <a:spAutoFit/>
          </a:bodyPr>
          <a:lstStyle>
            <a:lvl1pPr algn="r">
              <a:defRPr sz="800">
                <a:solidFill>
                  <a:schemeClr val="tx2"/>
                </a:solidFill>
              </a:defRPr>
            </a:lvl1pPr>
          </a:lstStyle>
          <a:p>
            <a:fld id="{8F61AF13-11BC-4357-89F3-660C939FF256}" type="slidenum">
              <a:rPr lang="en-US" smtClean="0"/>
              <a:pPr/>
              <a:t>‹#›</a:t>
            </a:fld>
            <a:endParaRPr lang="en-US" dirty="0"/>
          </a:p>
        </p:txBody>
      </p:sp>
      <p:cxnSp>
        <p:nvCxnSpPr>
          <p:cNvPr id="11" name="Straight Connector 10"/>
          <p:cNvCxnSpPr/>
          <p:nvPr/>
        </p:nvCxnSpPr>
        <p:spPr>
          <a:xfrm flipV="1">
            <a:off x="382495" y="3396118"/>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flipV="1">
            <a:off x="382495" y="3396118"/>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963183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Metrics Dark Teal">
    <p:bg>
      <p:bgPr>
        <a:solidFill>
          <a:schemeClr val="accent4"/>
        </a:solidFill>
        <a:effectLst/>
      </p:bgPr>
    </p:bg>
    <p:spTree>
      <p:nvGrpSpPr>
        <p:cNvPr id="1" name=""/>
        <p:cNvGrpSpPr/>
        <p:nvPr/>
      </p:nvGrpSpPr>
      <p:grpSpPr>
        <a:xfrm>
          <a:off x="0" y="0"/>
          <a:ext cx="0" cy="0"/>
          <a:chOff x="0" y="0"/>
          <a:chExt cx="0" cy="0"/>
        </a:xfrm>
      </p:grpSpPr>
      <p:cxnSp>
        <p:nvCxnSpPr>
          <p:cNvPr id="10" name="Straight Connector 9"/>
          <p:cNvCxnSpPr/>
          <p:nvPr/>
        </p:nvCxnSpPr>
        <p:spPr>
          <a:xfrm flipV="1">
            <a:off x="382495" y="3396118"/>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sp>
        <p:nvSpPr>
          <p:cNvPr id="13" name="Text Placeholder 12"/>
          <p:cNvSpPr>
            <a:spLocks noGrp="1"/>
          </p:cNvSpPr>
          <p:nvPr>
            <p:ph type="body" sz="quarter" idx="12"/>
          </p:nvPr>
        </p:nvSpPr>
        <p:spPr>
          <a:xfrm>
            <a:off x="6196555" y="3466709"/>
            <a:ext cx="5308600" cy="2743200"/>
          </a:xfrm>
        </p:spPr>
        <p:txBody>
          <a:bodyPr/>
          <a:lstStyle>
            <a:lvl1pPr marL="0" indent="0">
              <a:spcAft>
                <a:spcPts val="0"/>
              </a:spcAft>
              <a:buFontTx/>
              <a:buNone/>
              <a:defRPr sz="2800" b="1">
                <a:solidFill>
                  <a:schemeClr val="tx2"/>
                </a:solidFill>
                <a:latin typeface="+mn-lt"/>
              </a:defRPr>
            </a:lvl1pPr>
            <a:lvl2pPr marL="0" indent="0">
              <a:spcBef>
                <a:spcPts val="0"/>
              </a:spcBef>
              <a:spcAft>
                <a:spcPts val="1200"/>
              </a:spcAft>
              <a:buNone/>
              <a:defRPr>
                <a:solidFill>
                  <a:schemeClr val="bg1"/>
                </a:solidFill>
              </a:defRPr>
            </a:lvl2pPr>
            <a:lvl3pPr marL="511175" indent="-395288">
              <a:defRPr sz="2400">
                <a:solidFill>
                  <a:schemeClr val="bg1"/>
                </a:solidFill>
              </a:defRPr>
            </a:lvl3pPr>
          </a:lstStyle>
          <a:p>
            <a:pPr lvl="0"/>
            <a:r>
              <a:rPr lang="en-US"/>
              <a:t>Edit Master text styles</a:t>
            </a:r>
          </a:p>
        </p:txBody>
      </p:sp>
      <p:sp>
        <p:nvSpPr>
          <p:cNvPr id="12" name="Title 1"/>
          <p:cNvSpPr>
            <a:spLocks noGrp="1"/>
          </p:cNvSpPr>
          <p:nvPr>
            <p:ph type="ctrTitle"/>
          </p:nvPr>
        </p:nvSpPr>
        <p:spPr>
          <a:xfrm>
            <a:off x="466058" y="471832"/>
            <a:ext cx="11118460" cy="2382191"/>
          </a:xfrm>
        </p:spPr>
        <p:txBody>
          <a:bodyPr wrap="square" anchor="b" anchorCtr="0">
            <a:spAutoFit/>
          </a:bodyPr>
          <a:lstStyle>
            <a:lvl1pPr>
              <a:defRPr sz="17200">
                <a:solidFill>
                  <a:schemeClr val="tx2"/>
                </a:solidFill>
                <a:latin typeface="+mj-lt"/>
              </a:defRPr>
            </a:lvl1pPr>
          </a:lstStyle>
          <a:p>
            <a:r>
              <a:rPr lang="en-US"/>
              <a:t>Click to edit Master title style</a:t>
            </a:r>
            <a:endParaRPr lang="en-US" dirty="0"/>
          </a:p>
        </p:txBody>
      </p:sp>
      <p:sp>
        <p:nvSpPr>
          <p:cNvPr id="9" name="Footer Placeholder 4"/>
          <p:cNvSpPr>
            <a:spLocks noGrp="1"/>
          </p:cNvSpPr>
          <p:nvPr>
            <p:ph type="ftr" sz="quarter" idx="3"/>
          </p:nvPr>
        </p:nvSpPr>
        <p:spPr>
          <a:xfrm>
            <a:off x="445988" y="6680386"/>
            <a:ext cx="9144000" cy="123111"/>
          </a:xfrm>
          <a:prstGeom prst="rect">
            <a:avLst/>
          </a:prstGeom>
        </p:spPr>
        <p:txBody>
          <a:bodyPr vert="horz" lIns="0" tIns="0" rIns="0" bIns="0" rtlCol="0" anchor="b" anchorCtr="0">
            <a:spAutoFit/>
          </a:bodyPr>
          <a:lstStyle>
            <a:lvl1pPr algn="l">
              <a:defRPr sz="800">
                <a:solidFill>
                  <a:schemeClr val="tx2"/>
                </a:solidFill>
              </a:defRPr>
            </a:lvl1pPr>
          </a:lstStyle>
          <a:p>
            <a:r>
              <a:rPr lang="en-US"/>
              <a:t>©2021 Seyfarth Shaw LLP. All rights reserved. Private and Confidential (78009831)</a:t>
            </a:r>
            <a:endParaRPr lang="en-US" dirty="0"/>
          </a:p>
        </p:txBody>
      </p:sp>
      <p:cxnSp>
        <p:nvCxnSpPr>
          <p:cNvPr id="15" name="Straight Connector 14"/>
          <p:cNvCxnSpPr/>
          <p:nvPr/>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sp>
        <p:nvSpPr>
          <p:cNvPr id="8" name="Slide Number Placeholder 5"/>
          <p:cNvSpPr>
            <a:spLocks noGrp="1"/>
          </p:cNvSpPr>
          <p:nvPr>
            <p:ph type="sldNum" sz="quarter" idx="4"/>
          </p:nvPr>
        </p:nvSpPr>
        <p:spPr>
          <a:xfrm>
            <a:off x="11499851" y="6680386"/>
            <a:ext cx="253255" cy="123111"/>
          </a:xfrm>
          <a:prstGeom prst="rect">
            <a:avLst/>
          </a:prstGeom>
        </p:spPr>
        <p:txBody>
          <a:bodyPr vert="horz" wrap="square" lIns="0" tIns="0" rIns="0" bIns="0" rtlCol="0" anchor="ctr">
            <a:spAutoFit/>
          </a:bodyPr>
          <a:lstStyle>
            <a:lvl1pPr algn="r">
              <a:defRPr sz="800">
                <a:solidFill>
                  <a:schemeClr val="tx2"/>
                </a:solidFill>
              </a:defRPr>
            </a:lvl1pPr>
          </a:lstStyle>
          <a:p>
            <a:fld id="{8F61AF13-11BC-4357-89F3-660C939FF256}" type="slidenum">
              <a:rPr lang="en-US" smtClean="0"/>
              <a:pPr/>
              <a:t>‹#›</a:t>
            </a:fld>
            <a:endParaRPr lang="en-US" dirty="0"/>
          </a:p>
        </p:txBody>
      </p:sp>
      <p:cxnSp>
        <p:nvCxnSpPr>
          <p:cNvPr id="11" name="Straight Connector 10"/>
          <p:cNvCxnSpPr/>
          <p:nvPr/>
        </p:nvCxnSpPr>
        <p:spPr>
          <a:xfrm flipV="1">
            <a:off x="382495" y="3396118"/>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flipV="1">
            <a:off x="382495" y="3396118"/>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463461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Metrics Purple">
    <p:bg>
      <p:bgPr>
        <a:solidFill>
          <a:schemeClr val="accent5"/>
        </a:solidFill>
        <a:effectLst/>
      </p:bgPr>
    </p:bg>
    <p:spTree>
      <p:nvGrpSpPr>
        <p:cNvPr id="1" name=""/>
        <p:cNvGrpSpPr/>
        <p:nvPr/>
      </p:nvGrpSpPr>
      <p:grpSpPr>
        <a:xfrm>
          <a:off x="0" y="0"/>
          <a:ext cx="0" cy="0"/>
          <a:chOff x="0" y="0"/>
          <a:chExt cx="0" cy="0"/>
        </a:xfrm>
      </p:grpSpPr>
      <p:cxnSp>
        <p:nvCxnSpPr>
          <p:cNvPr id="10" name="Straight Connector 9"/>
          <p:cNvCxnSpPr/>
          <p:nvPr/>
        </p:nvCxnSpPr>
        <p:spPr>
          <a:xfrm flipV="1">
            <a:off x="382495" y="3396118"/>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sp>
        <p:nvSpPr>
          <p:cNvPr id="13" name="Text Placeholder 12"/>
          <p:cNvSpPr>
            <a:spLocks noGrp="1"/>
          </p:cNvSpPr>
          <p:nvPr>
            <p:ph type="body" sz="quarter" idx="12"/>
          </p:nvPr>
        </p:nvSpPr>
        <p:spPr>
          <a:xfrm>
            <a:off x="6196555" y="3466709"/>
            <a:ext cx="5308600" cy="2743200"/>
          </a:xfrm>
        </p:spPr>
        <p:txBody>
          <a:bodyPr/>
          <a:lstStyle>
            <a:lvl1pPr marL="0" indent="0">
              <a:spcAft>
                <a:spcPts val="0"/>
              </a:spcAft>
              <a:buFontTx/>
              <a:buNone/>
              <a:defRPr sz="2800" b="1">
                <a:solidFill>
                  <a:schemeClr val="tx2"/>
                </a:solidFill>
                <a:latin typeface="+mn-lt"/>
              </a:defRPr>
            </a:lvl1pPr>
            <a:lvl2pPr marL="0" indent="0">
              <a:spcBef>
                <a:spcPts val="0"/>
              </a:spcBef>
              <a:spcAft>
                <a:spcPts val="1200"/>
              </a:spcAft>
              <a:buNone/>
              <a:defRPr>
                <a:solidFill>
                  <a:schemeClr val="bg1"/>
                </a:solidFill>
              </a:defRPr>
            </a:lvl2pPr>
            <a:lvl3pPr marL="511175" indent="-395288">
              <a:defRPr sz="2400">
                <a:solidFill>
                  <a:schemeClr val="bg1"/>
                </a:solidFill>
              </a:defRPr>
            </a:lvl3pPr>
          </a:lstStyle>
          <a:p>
            <a:pPr lvl="0"/>
            <a:r>
              <a:rPr lang="en-US"/>
              <a:t>Edit Master text styles</a:t>
            </a:r>
          </a:p>
        </p:txBody>
      </p:sp>
      <p:sp>
        <p:nvSpPr>
          <p:cNvPr id="12" name="Title 1"/>
          <p:cNvSpPr>
            <a:spLocks noGrp="1"/>
          </p:cNvSpPr>
          <p:nvPr>
            <p:ph type="ctrTitle"/>
          </p:nvPr>
        </p:nvSpPr>
        <p:spPr>
          <a:xfrm>
            <a:off x="466058" y="471832"/>
            <a:ext cx="11118460" cy="2382191"/>
          </a:xfrm>
        </p:spPr>
        <p:txBody>
          <a:bodyPr wrap="square" anchor="b" anchorCtr="0">
            <a:spAutoFit/>
          </a:bodyPr>
          <a:lstStyle>
            <a:lvl1pPr>
              <a:defRPr sz="17200">
                <a:solidFill>
                  <a:schemeClr val="tx2"/>
                </a:solidFill>
                <a:latin typeface="+mj-lt"/>
              </a:defRPr>
            </a:lvl1pPr>
          </a:lstStyle>
          <a:p>
            <a:r>
              <a:rPr lang="en-US"/>
              <a:t>Click to edit Master title style</a:t>
            </a:r>
            <a:endParaRPr lang="en-US" dirty="0"/>
          </a:p>
        </p:txBody>
      </p:sp>
      <p:sp>
        <p:nvSpPr>
          <p:cNvPr id="9" name="Footer Placeholder 4"/>
          <p:cNvSpPr>
            <a:spLocks noGrp="1"/>
          </p:cNvSpPr>
          <p:nvPr>
            <p:ph type="ftr" sz="quarter" idx="3"/>
          </p:nvPr>
        </p:nvSpPr>
        <p:spPr>
          <a:xfrm>
            <a:off x="445988" y="6680386"/>
            <a:ext cx="9144000" cy="123111"/>
          </a:xfrm>
          <a:prstGeom prst="rect">
            <a:avLst/>
          </a:prstGeom>
        </p:spPr>
        <p:txBody>
          <a:bodyPr vert="horz" lIns="0" tIns="0" rIns="0" bIns="0" rtlCol="0" anchor="b" anchorCtr="0">
            <a:spAutoFit/>
          </a:bodyPr>
          <a:lstStyle>
            <a:lvl1pPr algn="l">
              <a:defRPr sz="800">
                <a:solidFill>
                  <a:schemeClr val="tx2"/>
                </a:solidFill>
              </a:defRPr>
            </a:lvl1pPr>
          </a:lstStyle>
          <a:p>
            <a:r>
              <a:rPr lang="en-US"/>
              <a:t>©2021 Seyfarth Shaw LLP. All rights reserved. Private and Confidential (78009831)</a:t>
            </a:r>
            <a:endParaRPr lang="en-US" dirty="0"/>
          </a:p>
        </p:txBody>
      </p:sp>
      <p:cxnSp>
        <p:nvCxnSpPr>
          <p:cNvPr id="15" name="Straight Connector 14"/>
          <p:cNvCxnSpPr/>
          <p:nvPr/>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sp>
        <p:nvSpPr>
          <p:cNvPr id="8" name="Slide Number Placeholder 5"/>
          <p:cNvSpPr>
            <a:spLocks noGrp="1"/>
          </p:cNvSpPr>
          <p:nvPr>
            <p:ph type="sldNum" sz="quarter" idx="4"/>
          </p:nvPr>
        </p:nvSpPr>
        <p:spPr>
          <a:xfrm>
            <a:off x="11499851" y="6680386"/>
            <a:ext cx="253255" cy="123111"/>
          </a:xfrm>
          <a:prstGeom prst="rect">
            <a:avLst/>
          </a:prstGeom>
        </p:spPr>
        <p:txBody>
          <a:bodyPr vert="horz" wrap="square" lIns="0" tIns="0" rIns="0" bIns="0" rtlCol="0" anchor="ctr">
            <a:spAutoFit/>
          </a:bodyPr>
          <a:lstStyle>
            <a:lvl1pPr algn="r">
              <a:defRPr sz="800">
                <a:solidFill>
                  <a:schemeClr val="tx2"/>
                </a:solidFill>
              </a:defRPr>
            </a:lvl1pPr>
          </a:lstStyle>
          <a:p>
            <a:fld id="{8F61AF13-11BC-4357-89F3-660C939FF256}" type="slidenum">
              <a:rPr lang="en-US" smtClean="0"/>
              <a:pPr/>
              <a:t>‹#›</a:t>
            </a:fld>
            <a:endParaRPr lang="en-US" dirty="0"/>
          </a:p>
        </p:txBody>
      </p:sp>
      <p:cxnSp>
        <p:nvCxnSpPr>
          <p:cNvPr id="11" name="Straight Connector 10"/>
          <p:cNvCxnSpPr/>
          <p:nvPr/>
        </p:nvCxnSpPr>
        <p:spPr>
          <a:xfrm flipV="1">
            <a:off x="382495" y="3396118"/>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flipV="1">
            <a:off x="382495" y="3396118"/>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124610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Metrics Dark Purple">
    <p:bg>
      <p:bgPr>
        <a:solidFill>
          <a:schemeClr val="accent6"/>
        </a:solidFill>
        <a:effectLst/>
      </p:bgPr>
    </p:bg>
    <p:spTree>
      <p:nvGrpSpPr>
        <p:cNvPr id="1" name=""/>
        <p:cNvGrpSpPr/>
        <p:nvPr/>
      </p:nvGrpSpPr>
      <p:grpSpPr>
        <a:xfrm>
          <a:off x="0" y="0"/>
          <a:ext cx="0" cy="0"/>
          <a:chOff x="0" y="0"/>
          <a:chExt cx="0" cy="0"/>
        </a:xfrm>
      </p:grpSpPr>
      <p:cxnSp>
        <p:nvCxnSpPr>
          <p:cNvPr id="10" name="Straight Connector 9"/>
          <p:cNvCxnSpPr/>
          <p:nvPr/>
        </p:nvCxnSpPr>
        <p:spPr>
          <a:xfrm flipV="1">
            <a:off x="382495" y="3396118"/>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sp>
        <p:nvSpPr>
          <p:cNvPr id="13" name="Text Placeholder 12"/>
          <p:cNvSpPr>
            <a:spLocks noGrp="1"/>
          </p:cNvSpPr>
          <p:nvPr>
            <p:ph type="body" sz="quarter" idx="12"/>
          </p:nvPr>
        </p:nvSpPr>
        <p:spPr>
          <a:xfrm>
            <a:off x="6196555" y="3466709"/>
            <a:ext cx="5308600" cy="2743200"/>
          </a:xfrm>
        </p:spPr>
        <p:txBody>
          <a:bodyPr/>
          <a:lstStyle>
            <a:lvl1pPr marL="0" indent="0">
              <a:spcAft>
                <a:spcPts val="0"/>
              </a:spcAft>
              <a:buFontTx/>
              <a:buNone/>
              <a:defRPr sz="2800" b="1">
                <a:solidFill>
                  <a:schemeClr val="tx2"/>
                </a:solidFill>
                <a:latin typeface="+mn-lt"/>
              </a:defRPr>
            </a:lvl1pPr>
            <a:lvl2pPr marL="0" indent="0">
              <a:spcBef>
                <a:spcPts val="0"/>
              </a:spcBef>
              <a:spcAft>
                <a:spcPts val="1200"/>
              </a:spcAft>
              <a:buNone/>
              <a:defRPr>
                <a:solidFill>
                  <a:schemeClr val="bg1"/>
                </a:solidFill>
              </a:defRPr>
            </a:lvl2pPr>
            <a:lvl3pPr marL="511175" indent="-395288">
              <a:defRPr sz="2400">
                <a:solidFill>
                  <a:schemeClr val="bg1"/>
                </a:solidFill>
              </a:defRPr>
            </a:lvl3pPr>
          </a:lstStyle>
          <a:p>
            <a:pPr lvl="0"/>
            <a:r>
              <a:rPr lang="en-US"/>
              <a:t>Edit Master text styles</a:t>
            </a:r>
          </a:p>
        </p:txBody>
      </p:sp>
      <p:sp>
        <p:nvSpPr>
          <p:cNvPr id="12" name="Title 1"/>
          <p:cNvSpPr>
            <a:spLocks noGrp="1"/>
          </p:cNvSpPr>
          <p:nvPr>
            <p:ph type="ctrTitle"/>
          </p:nvPr>
        </p:nvSpPr>
        <p:spPr>
          <a:xfrm>
            <a:off x="466058" y="471832"/>
            <a:ext cx="11118460" cy="2382191"/>
          </a:xfrm>
        </p:spPr>
        <p:txBody>
          <a:bodyPr wrap="square" anchor="b" anchorCtr="0">
            <a:spAutoFit/>
          </a:bodyPr>
          <a:lstStyle>
            <a:lvl1pPr>
              <a:defRPr sz="17200">
                <a:solidFill>
                  <a:schemeClr val="tx2"/>
                </a:solidFill>
                <a:latin typeface="+mj-lt"/>
              </a:defRPr>
            </a:lvl1pPr>
          </a:lstStyle>
          <a:p>
            <a:r>
              <a:rPr lang="en-US"/>
              <a:t>Click to edit Master title style</a:t>
            </a:r>
            <a:endParaRPr lang="en-US" dirty="0"/>
          </a:p>
        </p:txBody>
      </p:sp>
      <p:sp>
        <p:nvSpPr>
          <p:cNvPr id="9" name="Footer Placeholder 4"/>
          <p:cNvSpPr>
            <a:spLocks noGrp="1"/>
          </p:cNvSpPr>
          <p:nvPr>
            <p:ph type="ftr" sz="quarter" idx="3"/>
          </p:nvPr>
        </p:nvSpPr>
        <p:spPr>
          <a:xfrm>
            <a:off x="445988" y="6680386"/>
            <a:ext cx="9144000" cy="123111"/>
          </a:xfrm>
          <a:prstGeom prst="rect">
            <a:avLst/>
          </a:prstGeom>
        </p:spPr>
        <p:txBody>
          <a:bodyPr vert="horz" lIns="0" tIns="0" rIns="0" bIns="0" rtlCol="0" anchor="b" anchorCtr="0">
            <a:spAutoFit/>
          </a:bodyPr>
          <a:lstStyle>
            <a:lvl1pPr algn="l">
              <a:defRPr sz="800">
                <a:solidFill>
                  <a:schemeClr val="tx2"/>
                </a:solidFill>
              </a:defRPr>
            </a:lvl1pPr>
          </a:lstStyle>
          <a:p>
            <a:r>
              <a:rPr lang="en-US"/>
              <a:t>©2021 Seyfarth Shaw LLP. All rights reserved. Private and Confidential (78009831)</a:t>
            </a:r>
            <a:endParaRPr lang="en-US" dirty="0"/>
          </a:p>
        </p:txBody>
      </p:sp>
      <p:cxnSp>
        <p:nvCxnSpPr>
          <p:cNvPr id="15" name="Straight Connector 14"/>
          <p:cNvCxnSpPr/>
          <p:nvPr/>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sp>
        <p:nvSpPr>
          <p:cNvPr id="8" name="Slide Number Placeholder 5"/>
          <p:cNvSpPr>
            <a:spLocks noGrp="1"/>
          </p:cNvSpPr>
          <p:nvPr>
            <p:ph type="sldNum" sz="quarter" idx="4"/>
          </p:nvPr>
        </p:nvSpPr>
        <p:spPr>
          <a:xfrm>
            <a:off x="11499851" y="6680386"/>
            <a:ext cx="253255" cy="123111"/>
          </a:xfrm>
          <a:prstGeom prst="rect">
            <a:avLst/>
          </a:prstGeom>
        </p:spPr>
        <p:txBody>
          <a:bodyPr vert="horz" wrap="square" lIns="0" tIns="0" rIns="0" bIns="0" rtlCol="0" anchor="ctr">
            <a:spAutoFit/>
          </a:bodyPr>
          <a:lstStyle>
            <a:lvl1pPr algn="r">
              <a:defRPr sz="800">
                <a:solidFill>
                  <a:schemeClr val="tx2"/>
                </a:solidFill>
              </a:defRPr>
            </a:lvl1pPr>
          </a:lstStyle>
          <a:p>
            <a:fld id="{8F61AF13-11BC-4357-89F3-660C939FF256}" type="slidenum">
              <a:rPr lang="en-US" smtClean="0"/>
              <a:pPr/>
              <a:t>‹#›</a:t>
            </a:fld>
            <a:endParaRPr lang="en-US" dirty="0"/>
          </a:p>
        </p:txBody>
      </p:sp>
      <p:cxnSp>
        <p:nvCxnSpPr>
          <p:cNvPr id="11" name="Straight Connector 10"/>
          <p:cNvCxnSpPr/>
          <p:nvPr/>
        </p:nvCxnSpPr>
        <p:spPr>
          <a:xfrm flipV="1">
            <a:off x="382495" y="3396118"/>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flipV="1">
            <a:off x="382495" y="3396118"/>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011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cSld name="Divider Black">
    <p:bg>
      <p:bgPr>
        <a:solidFill>
          <a:schemeClr val="bg2"/>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a:solidFill>
                  <a:schemeClr val="tx2"/>
                </a:solidFill>
              </a:defRPr>
            </a:lvl1pPr>
          </a:lstStyle>
          <a:p>
            <a:r>
              <a:rPr lang="en-US"/>
              <a:t>©2021 Seyfarth Shaw LLP. All rights reserved. Private and Confidential (78009831)</a:t>
            </a:r>
            <a:endParaRPr lang="en-US" dirty="0"/>
          </a:p>
        </p:txBody>
      </p:sp>
      <p:sp>
        <p:nvSpPr>
          <p:cNvPr id="4" name="Slide Number Placeholder 3"/>
          <p:cNvSpPr>
            <a:spLocks noGrp="1"/>
          </p:cNvSpPr>
          <p:nvPr>
            <p:ph type="sldNum" sz="quarter" idx="12"/>
          </p:nvPr>
        </p:nvSpPr>
        <p:spPr/>
        <p:txBody>
          <a:bodyPr/>
          <a:lstStyle>
            <a:lvl1pPr>
              <a:defRPr>
                <a:solidFill>
                  <a:schemeClr val="tx2"/>
                </a:solidFill>
              </a:defRPr>
            </a:lvl1pPr>
          </a:lstStyle>
          <a:p>
            <a:fld id="{8F61AF13-11BC-4357-89F3-660C939FF256}" type="slidenum">
              <a:rPr lang="en-US" smtClean="0"/>
              <a:pPr/>
              <a:t>‹#›</a:t>
            </a:fld>
            <a:endParaRPr lang="en-US" dirty="0"/>
          </a:p>
        </p:txBody>
      </p:sp>
      <p:cxnSp>
        <p:nvCxnSpPr>
          <p:cNvPr id="5" name="Straight Connector 4"/>
          <p:cNvCxnSpPr/>
          <p:nvPr/>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sp>
        <p:nvSpPr>
          <p:cNvPr id="6" name="Text Placeholder 5"/>
          <p:cNvSpPr>
            <a:spLocks noGrp="1"/>
          </p:cNvSpPr>
          <p:nvPr>
            <p:ph type="body" sz="quarter" idx="13"/>
          </p:nvPr>
        </p:nvSpPr>
        <p:spPr>
          <a:xfrm>
            <a:off x="946517" y="2794086"/>
            <a:ext cx="5283367" cy="2220913"/>
          </a:xfrm>
        </p:spPr>
        <p:txBody>
          <a:bodyPr>
            <a:normAutofit/>
          </a:bodyPr>
          <a:lstStyle>
            <a:lvl1pPr marL="0" indent="0" algn="l">
              <a:buFontTx/>
              <a:buNone/>
              <a:defRPr sz="4000" b="1">
                <a:solidFill>
                  <a:schemeClr val="tx2"/>
                </a:solidFill>
              </a:defRPr>
            </a:lvl1pPr>
          </a:lstStyle>
          <a:p>
            <a:pPr lvl="0"/>
            <a:r>
              <a:rPr lang="en-US"/>
              <a:t>Edit Master text styles</a:t>
            </a:r>
          </a:p>
        </p:txBody>
      </p:sp>
      <p:cxnSp>
        <p:nvCxnSpPr>
          <p:cNvPr id="8" name="Straight Connector 7"/>
          <p:cNvCxnSpPr/>
          <p:nvPr/>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71781" y="1040710"/>
            <a:ext cx="5237440" cy="5231341"/>
          </a:xfrm>
          <a:prstGeom prst="rect">
            <a:avLst/>
          </a:prstGeom>
        </p:spPr>
      </p:pic>
    </p:spTree>
    <p:extLst>
      <p:ext uri="{BB962C8B-B14F-4D97-AF65-F5344CB8AC3E}">
        <p14:creationId xmlns:p14="http://schemas.microsoft.com/office/powerpoint/2010/main" val="2458769133"/>
      </p:ext>
    </p:extLst>
  </p:cSld>
  <p:clrMapOvr>
    <a:masterClrMapping/>
  </p:clrMapOvr>
  <p:extLst>
    <p:ext uri="{DCECCB84-F9BA-43D5-87BE-67443E8EF086}">
      <p15:sldGuideLst xmlns:p15="http://schemas.microsoft.com/office/powerpoint/2012/main">
        <p15:guide id="5" orient="horz" pos="2160" userDrawn="1">
          <p15:clr>
            <a:srgbClr val="FBAE40"/>
          </p15:clr>
        </p15:guide>
        <p15:guide id="6" pos="240"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Divider Gray">
    <p:bg>
      <p:bgPr>
        <a:solidFill>
          <a:schemeClr val="tx1"/>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a:solidFill>
                  <a:schemeClr val="tx2"/>
                </a:solidFill>
              </a:defRPr>
            </a:lvl1pPr>
          </a:lstStyle>
          <a:p>
            <a:r>
              <a:rPr lang="en-US"/>
              <a:t>©2021 Seyfarth Shaw LLP. All rights reserved. Private and Confidential (78009831)</a:t>
            </a:r>
            <a:endParaRPr lang="en-US" dirty="0"/>
          </a:p>
        </p:txBody>
      </p:sp>
      <p:sp>
        <p:nvSpPr>
          <p:cNvPr id="4" name="Slide Number Placeholder 3"/>
          <p:cNvSpPr>
            <a:spLocks noGrp="1"/>
          </p:cNvSpPr>
          <p:nvPr>
            <p:ph type="sldNum" sz="quarter" idx="12"/>
          </p:nvPr>
        </p:nvSpPr>
        <p:spPr/>
        <p:txBody>
          <a:bodyPr/>
          <a:lstStyle>
            <a:lvl1pPr>
              <a:defRPr>
                <a:solidFill>
                  <a:schemeClr val="tx2"/>
                </a:solidFill>
              </a:defRPr>
            </a:lvl1pPr>
          </a:lstStyle>
          <a:p>
            <a:fld id="{8F61AF13-11BC-4357-89F3-660C939FF256}" type="slidenum">
              <a:rPr lang="en-US" smtClean="0"/>
              <a:pPr/>
              <a:t>‹#›</a:t>
            </a:fld>
            <a:endParaRPr lang="en-US" dirty="0"/>
          </a:p>
        </p:txBody>
      </p:sp>
      <p:cxnSp>
        <p:nvCxnSpPr>
          <p:cNvPr id="5" name="Straight Connector 4"/>
          <p:cNvCxnSpPr/>
          <p:nvPr/>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sp>
        <p:nvSpPr>
          <p:cNvPr id="6" name="Text Placeholder 5"/>
          <p:cNvSpPr>
            <a:spLocks noGrp="1"/>
          </p:cNvSpPr>
          <p:nvPr>
            <p:ph type="body" sz="quarter" idx="13"/>
          </p:nvPr>
        </p:nvSpPr>
        <p:spPr>
          <a:xfrm>
            <a:off x="946517" y="2794086"/>
            <a:ext cx="5283367" cy="2220913"/>
          </a:xfrm>
        </p:spPr>
        <p:txBody>
          <a:bodyPr>
            <a:normAutofit/>
          </a:bodyPr>
          <a:lstStyle>
            <a:lvl1pPr marL="0" indent="0" algn="l">
              <a:buFontTx/>
              <a:buNone/>
              <a:defRPr sz="4000" b="1">
                <a:solidFill>
                  <a:schemeClr val="tx2"/>
                </a:solidFill>
              </a:defRPr>
            </a:lvl1pPr>
          </a:lstStyle>
          <a:p>
            <a:pPr lvl="0"/>
            <a:r>
              <a:rPr lang="en-US"/>
              <a:t>Edit Master text styles</a:t>
            </a:r>
          </a:p>
        </p:txBody>
      </p:sp>
      <p:cxnSp>
        <p:nvCxnSpPr>
          <p:cNvPr id="8" name="Straight Connector 7"/>
          <p:cNvCxnSpPr/>
          <p:nvPr/>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71781" y="1040710"/>
            <a:ext cx="5237440" cy="5231341"/>
          </a:xfrm>
          <a:prstGeom prst="rect">
            <a:avLst/>
          </a:prstGeom>
        </p:spPr>
      </p:pic>
    </p:spTree>
    <p:extLst>
      <p:ext uri="{BB962C8B-B14F-4D97-AF65-F5344CB8AC3E}">
        <p14:creationId xmlns:p14="http://schemas.microsoft.com/office/powerpoint/2010/main" val="1727732494"/>
      </p:ext>
    </p:extLst>
  </p:cSld>
  <p:clrMapOvr>
    <a:masterClrMapping/>
  </p:clrMapOvr>
  <p:extLst>
    <p:ext uri="{DCECCB84-F9BA-43D5-87BE-67443E8EF086}">
      <p15:sldGuideLst xmlns:p15="http://schemas.microsoft.com/office/powerpoint/2012/main">
        <p15:guide id="5" orient="horz" pos="2160">
          <p15:clr>
            <a:srgbClr val="FBAE40"/>
          </p15:clr>
        </p15:guide>
        <p15:guide id="6" pos="2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Divider Orange">
    <p:bg>
      <p:bgPr>
        <a:solidFill>
          <a:schemeClr val="accent1"/>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a:solidFill>
                  <a:schemeClr val="tx2"/>
                </a:solidFill>
              </a:defRPr>
            </a:lvl1pPr>
          </a:lstStyle>
          <a:p>
            <a:r>
              <a:rPr lang="en-US"/>
              <a:t>©2021 Seyfarth Shaw LLP. All rights reserved. Private and Confidential (78009831)</a:t>
            </a:r>
            <a:endParaRPr lang="en-US" dirty="0"/>
          </a:p>
        </p:txBody>
      </p:sp>
      <p:sp>
        <p:nvSpPr>
          <p:cNvPr id="4" name="Slide Number Placeholder 3"/>
          <p:cNvSpPr>
            <a:spLocks noGrp="1"/>
          </p:cNvSpPr>
          <p:nvPr>
            <p:ph type="sldNum" sz="quarter" idx="12"/>
          </p:nvPr>
        </p:nvSpPr>
        <p:spPr/>
        <p:txBody>
          <a:bodyPr/>
          <a:lstStyle>
            <a:lvl1pPr>
              <a:defRPr>
                <a:solidFill>
                  <a:schemeClr val="tx2"/>
                </a:solidFill>
              </a:defRPr>
            </a:lvl1pPr>
          </a:lstStyle>
          <a:p>
            <a:fld id="{8F61AF13-11BC-4357-89F3-660C939FF256}" type="slidenum">
              <a:rPr lang="en-US" smtClean="0"/>
              <a:pPr/>
              <a:t>‹#›</a:t>
            </a:fld>
            <a:endParaRPr lang="en-US" dirty="0"/>
          </a:p>
        </p:txBody>
      </p:sp>
      <p:cxnSp>
        <p:nvCxnSpPr>
          <p:cNvPr id="5" name="Straight Connector 4"/>
          <p:cNvCxnSpPr/>
          <p:nvPr/>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sp>
        <p:nvSpPr>
          <p:cNvPr id="6" name="Text Placeholder 5"/>
          <p:cNvSpPr>
            <a:spLocks noGrp="1"/>
          </p:cNvSpPr>
          <p:nvPr>
            <p:ph type="body" sz="quarter" idx="13"/>
          </p:nvPr>
        </p:nvSpPr>
        <p:spPr>
          <a:xfrm>
            <a:off x="946517" y="2794086"/>
            <a:ext cx="5283367" cy="2220913"/>
          </a:xfrm>
        </p:spPr>
        <p:txBody>
          <a:bodyPr>
            <a:normAutofit/>
          </a:bodyPr>
          <a:lstStyle>
            <a:lvl1pPr marL="0" indent="0" algn="l">
              <a:buFontTx/>
              <a:buNone/>
              <a:defRPr sz="4000" b="1">
                <a:solidFill>
                  <a:schemeClr val="tx2"/>
                </a:solidFill>
              </a:defRPr>
            </a:lvl1pPr>
          </a:lstStyle>
          <a:p>
            <a:pPr lvl="0"/>
            <a:r>
              <a:rPr lang="en-US"/>
              <a:t>Edit Master text styles</a:t>
            </a:r>
          </a:p>
        </p:txBody>
      </p:sp>
      <p:cxnSp>
        <p:nvCxnSpPr>
          <p:cNvPr id="8" name="Straight Connector 7"/>
          <p:cNvCxnSpPr/>
          <p:nvPr/>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71781" y="1040710"/>
            <a:ext cx="5237440" cy="5231341"/>
          </a:xfrm>
          <a:prstGeom prst="rect">
            <a:avLst/>
          </a:prstGeom>
        </p:spPr>
      </p:pic>
    </p:spTree>
    <p:extLst>
      <p:ext uri="{BB962C8B-B14F-4D97-AF65-F5344CB8AC3E}">
        <p14:creationId xmlns:p14="http://schemas.microsoft.com/office/powerpoint/2010/main" val="1061784026"/>
      </p:ext>
    </p:extLst>
  </p:cSld>
  <p:clrMapOvr>
    <a:masterClrMapping/>
  </p:clrMapOvr>
  <p:extLst>
    <p:ext uri="{DCECCB84-F9BA-43D5-87BE-67443E8EF086}">
      <p15:sldGuideLst xmlns:p15="http://schemas.microsoft.com/office/powerpoint/2012/main">
        <p15:guide id="5" orient="horz" pos="2160">
          <p15:clr>
            <a:srgbClr val="FBAE40"/>
          </p15:clr>
        </p15:guide>
        <p15:guide id="6" pos="2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p:cSld name="Divider Dark Orange">
    <p:bg>
      <p:bgPr>
        <a:solidFill>
          <a:schemeClr val="accent2"/>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a:solidFill>
                  <a:schemeClr val="tx2"/>
                </a:solidFill>
              </a:defRPr>
            </a:lvl1pPr>
          </a:lstStyle>
          <a:p>
            <a:r>
              <a:rPr lang="en-US"/>
              <a:t>©2021 Seyfarth Shaw LLP. All rights reserved. Private and Confidential (78009831)</a:t>
            </a:r>
            <a:endParaRPr lang="en-US" dirty="0"/>
          </a:p>
        </p:txBody>
      </p:sp>
      <p:sp>
        <p:nvSpPr>
          <p:cNvPr id="4" name="Slide Number Placeholder 3"/>
          <p:cNvSpPr>
            <a:spLocks noGrp="1"/>
          </p:cNvSpPr>
          <p:nvPr>
            <p:ph type="sldNum" sz="quarter" idx="12"/>
          </p:nvPr>
        </p:nvSpPr>
        <p:spPr/>
        <p:txBody>
          <a:bodyPr/>
          <a:lstStyle>
            <a:lvl1pPr>
              <a:defRPr>
                <a:solidFill>
                  <a:schemeClr val="tx2"/>
                </a:solidFill>
              </a:defRPr>
            </a:lvl1pPr>
          </a:lstStyle>
          <a:p>
            <a:fld id="{8F61AF13-11BC-4357-89F3-660C939FF256}" type="slidenum">
              <a:rPr lang="en-US" smtClean="0"/>
              <a:pPr/>
              <a:t>‹#›</a:t>
            </a:fld>
            <a:endParaRPr lang="en-US" dirty="0"/>
          </a:p>
        </p:txBody>
      </p:sp>
      <p:cxnSp>
        <p:nvCxnSpPr>
          <p:cNvPr id="5" name="Straight Connector 4"/>
          <p:cNvCxnSpPr/>
          <p:nvPr/>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sp>
        <p:nvSpPr>
          <p:cNvPr id="6" name="Text Placeholder 5"/>
          <p:cNvSpPr>
            <a:spLocks noGrp="1"/>
          </p:cNvSpPr>
          <p:nvPr>
            <p:ph type="body" sz="quarter" idx="13"/>
          </p:nvPr>
        </p:nvSpPr>
        <p:spPr>
          <a:xfrm>
            <a:off x="946517" y="2794086"/>
            <a:ext cx="5283367" cy="2220913"/>
          </a:xfrm>
        </p:spPr>
        <p:txBody>
          <a:bodyPr>
            <a:normAutofit/>
          </a:bodyPr>
          <a:lstStyle>
            <a:lvl1pPr marL="0" indent="0" algn="l">
              <a:buFontTx/>
              <a:buNone/>
              <a:defRPr sz="4000" b="1">
                <a:solidFill>
                  <a:schemeClr val="tx2"/>
                </a:solidFill>
              </a:defRPr>
            </a:lvl1pPr>
          </a:lstStyle>
          <a:p>
            <a:pPr lvl="0"/>
            <a:r>
              <a:rPr lang="en-US"/>
              <a:t>Edit Master text styles</a:t>
            </a:r>
          </a:p>
        </p:txBody>
      </p:sp>
      <p:cxnSp>
        <p:nvCxnSpPr>
          <p:cNvPr id="8" name="Straight Connector 7"/>
          <p:cNvCxnSpPr/>
          <p:nvPr/>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71781" y="1040710"/>
            <a:ext cx="5237440" cy="5231341"/>
          </a:xfrm>
          <a:prstGeom prst="rect">
            <a:avLst/>
          </a:prstGeom>
        </p:spPr>
      </p:pic>
    </p:spTree>
    <p:extLst>
      <p:ext uri="{BB962C8B-B14F-4D97-AF65-F5344CB8AC3E}">
        <p14:creationId xmlns:p14="http://schemas.microsoft.com/office/powerpoint/2010/main" val="3231996258"/>
      </p:ext>
    </p:extLst>
  </p:cSld>
  <p:clrMapOvr>
    <a:masterClrMapping/>
  </p:clrMapOvr>
  <p:extLst>
    <p:ext uri="{DCECCB84-F9BA-43D5-87BE-67443E8EF086}">
      <p15:sldGuideLst xmlns:p15="http://schemas.microsoft.com/office/powerpoint/2012/main">
        <p15:guide id="5" orient="horz" pos="2160">
          <p15:clr>
            <a:srgbClr val="FBAE40"/>
          </p15:clr>
        </p15:guide>
        <p15:guide id="6" pos="240">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Divider Teal">
    <p:bg>
      <p:bgPr>
        <a:solidFill>
          <a:schemeClr val="accent3"/>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a:solidFill>
                  <a:schemeClr val="tx2"/>
                </a:solidFill>
              </a:defRPr>
            </a:lvl1pPr>
          </a:lstStyle>
          <a:p>
            <a:r>
              <a:rPr lang="en-US"/>
              <a:t>©2021 Seyfarth Shaw LLP. All rights reserved. Private and Confidential (78009831)</a:t>
            </a:r>
            <a:endParaRPr lang="en-US" dirty="0"/>
          </a:p>
        </p:txBody>
      </p:sp>
      <p:sp>
        <p:nvSpPr>
          <p:cNvPr id="4" name="Slide Number Placeholder 3"/>
          <p:cNvSpPr>
            <a:spLocks noGrp="1"/>
          </p:cNvSpPr>
          <p:nvPr>
            <p:ph type="sldNum" sz="quarter" idx="12"/>
          </p:nvPr>
        </p:nvSpPr>
        <p:spPr/>
        <p:txBody>
          <a:bodyPr/>
          <a:lstStyle>
            <a:lvl1pPr>
              <a:defRPr>
                <a:solidFill>
                  <a:schemeClr val="tx2"/>
                </a:solidFill>
              </a:defRPr>
            </a:lvl1pPr>
          </a:lstStyle>
          <a:p>
            <a:fld id="{8F61AF13-11BC-4357-89F3-660C939FF256}" type="slidenum">
              <a:rPr lang="en-US" smtClean="0"/>
              <a:pPr/>
              <a:t>‹#›</a:t>
            </a:fld>
            <a:endParaRPr lang="en-US" dirty="0"/>
          </a:p>
        </p:txBody>
      </p:sp>
      <p:cxnSp>
        <p:nvCxnSpPr>
          <p:cNvPr id="5" name="Straight Connector 4"/>
          <p:cNvCxnSpPr/>
          <p:nvPr/>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sp>
        <p:nvSpPr>
          <p:cNvPr id="6" name="Text Placeholder 5"/>
          <p:cNvSpPr>
            <a:spLocks noGrp="1"/>
          </p:cNvSpPr>
          <p:nvPr>
            <p:ph type="body" sz="quarter" idx="13"/>
          </p:nvPr>
        </p:nvSpPr>
        <p:spPr>
          <a:xfrm>
            <a:off x="946517" y="2794086"/>
            <a:ext cx="5283367" cy="2220913"/>
          </a:xfrm>
        </p:spPr>
        <p:txBody>
          <a:bodyPr>
            <a:normAutofit/>
          </a:bodyPr>
          <a:lstStyle>
            <a:lvl1pPr marL="0" indent="0" algn="l">
              <a:buFontTx/>
              <a:buNone/>
              <a:defRPr sz="4000" b="1">
                <a:solidFill>
                  <a:schemeClr val="tx2"/>
                </a:solidFill>
              </a:defRPr>
            </a:lvl1pPr>
          </a:lstStyle>
          <a:p>
            <a:pPr lvl="0"/>
            <a:r>
              <a:rPr lang="en-US"/>
              <a:t>Edit Master text styles</a:t>
            </a:r>
          </a:p>
        </p:txBody>
      </p:sp>
      <p:cxnSp>
        <p:nvCxnSpPr>
          <p:cNvPr id="8" name="Straight Connector 7"/>
          <p:cNvCxnSpPr/>
          <p:nvPr/>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71781" y="1040710"/>
            <a:ext cx="5237440" cy="5231341"/>
          </a:xfrm>
          <a:prstGeom prst="rect">
            <a:avLst/>
          </a:prstGeom>
        </p:spPr>
      </p:pic>
    </p:spTree>
    <p:extLst>
      <p:ext uri="{BB962C8B-B14F-4D97-AF65-F5344CB8AC3E}">
        <p14:creationId xmlns:p14="http://schemas.microsoft.com/office/powerpoint/2010/main" val="4155538681"/>
      </p:ext>
    </p:extLst>
  </p:cSld>
  <p:clrMapOvr>
    <a:masterClrMapping/>
  </p:clrMapOvr>
  <p:extLst>
    <p:ext uri="{DCECCB84-F9BA-43D5-87BE-67443E8EF086}">
      <p15:sldGuideLst xmlns:p15="http://schemas.microsoft.com/office/powerpoint/2012/main">
        <p15:guide id="5" orient="horz" pos="2160">
          <p15:clr>
            <a:srgbClr val="FBAE40"/>
          </p15:clr>
        </p15:guide>
        <p15:guide id="6" pos="240">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Divider Dark Teal">
    <p:bg>
      <p:bgPr>
        <a:solidFill>
          <a:schemeClr val="accent4"/>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a:solidFill>
                  <a:schemeClr val="tx2"/>
                </a:solidFill>
              </a:defRPr>
            </a:lvl1pPr>
          </a:lstStyle>
          <a:p>
            <a:r>
              <a:rPr lang="en-US"/>
              <a:t>©2021 Seyfarth Shaw LLP. All rights reserved. Private and Confidential (78009831)</a:t>
            </a:r>
            <a:endParaRPr lang="en-US" dirty="0"/>
          </a:p>
        </p:txBody>
      </p:sp>
      <p:sp>
        <p:nvSpPr>
          <p:cNvPr id="4" name="Slide Number Placeholder 3"/>
          <p:cNvSpPr>
            <a:spLocks noGrp="1"/>
          </p:cNvSpPr>
          <p:nvPr>
            <p:ph type="sldNum" sz="quarter" idx="12"/>
          </p:nvPr>
        </p:nvSpPr>
        <p:spPr/>
        <p:txBody>
          <a:bodyPr/>
          <a:lstStyle>
            <a:lvl1pPr>
              <a:defRPr>
                <a:solidFill>
                  <a:schemeClr val="tx2"/>
                </a:solidFill>
              </a:defRPr>
            </a:lvl1pPr>
          </a:lstStyle>
          <a:p>
            <a:fld id="{8F61AF13-11BC-4357-89F3-660C939FF256}" type="slidenum">
              <a:rPr lang="en-US" smtClean="0"/>
              <a:pPr/>
              <a:t>‹#›</a:t>
            </a:fld>
            <a:endParaRPr lang="en-US" dirty="0"/>
          </a:p>
        </p:txBody>
      </p:sp>
      <p:cxnSp>
        <p:nvCxnSpPr>
          <p:cNvPr id="5" name="Straight Connector 4"/>
          <p:cNvCxnSpPr/>
          <p:nvPr/>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sp>
        <p:nvSpPr>
          <p:cNvPr id="6" name="Text Placeholder 5"/>
          <p:cNvSpPr>
            <a:spLocks noGrp="1"/>
          </p:cNvSpPr>
          <p:nvPr>
            <p:ph type="body" sz="quarter" idx="13"/>
          </p:nvPr>
        </p:nvSpPr>
        <p:spPr>
          <a:xfrm>
            <a:off x="946517" y="2794086"/>
            <a:ext cx="5283367" cy="2220913"/>
          </a:xfrm>
        </p:spPr>
        <p:txBody>
          <a:bodyPr>
            <a:normAutofit/>
          </a:bodyPr>
          <a:lstStyle>
            <a:lvl1pPr marL="0" indent="0" algn="l">
              <a:buFontTx/>
              <a:buNone/>
              <a:defRPr sz="4000" b="1">
                <a:solidFill>
                  <a:schemeClr val="tx2"/>
                </a:solidFill>
              </a:defRPr>
            </a:lvl1pPr>
          </a:lstStyle>
          <a:p>
            <a:pPr lvl="0"/>
            <a:r>
              <a:rPr lang="en-US"/>
              <a:t>Edit Master text styles</a:t>
            </a:r>
          </a:p>
        </p:txBody>
      </p:sp>
      <p:cxnSp>
        <p:nvCxnSpPr>
          <p:cNvPr id="8" name="Straight Connector 7"/>
          <p:cNvCxnSpPr/>
          <p:nvPr/>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71781" y="1040710"/>
            <a:ext cx="5237440" cy="5231341"/>
          </a:xfrm>
          <a:prstGeom prst="rect">
            <a:avLst/>
          </a:prstGeom>
        </p:spPr>
      </p:pic>
    </p:spTree>
    <p:extLst>
      <p:ext uri="{BB962C8B-B14F-4D97-AF65-F5344CB8AC3E}">
        <p14:creationId xmlns:p14="http://schemas.microsoft.com/office/powerpoint/2010/main" val="1956302256"/>
      </p:ext>
    </p:extLst>
  </p:cSld>
  <p:clrMapOvr>
    <a:masterClrMapping/>
  </p:clrMapOvr>
  <p:extLst>
    <p:ext uri="{DCECCB84-F9BA-43D5-87BE-67443E8EF086}">
      <p15:sldGuideLst xmlns:p15="http://schemas.microsoft.com/office/powerpoint/2012/main">
        <p15:guide id="5" orient="horz" pos="2160">
          <p15:clr>
            <a:srgbClr val="FBAE40"/>
          </p15:clr>
        </p15:guide>
        <p15:guide id="6" pos="2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Divider Purple">
    <p:bg>
      <p:bgPr>
        <a:solidFill>
          <a:schemeClr val="accent5"/>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a:solidFill>
                  <a:schemeClr val="tx2"/>
                </a:solidFill>
              </a:defRPr>
            </a:lvl1pPr>
          </a:lstStyle>
          <a:p>
            <a:r>
              <a:rPr lang="en-US"/>
              <a:t>©2021 Seyfarth Shaw LLP. All rights reserved. Private and Confidential (78009831)</a:t>
            </a:r>
            <a:endParaRPr lang="en-US" dirty="0"/>
          </a:p>
        </p:txBody>
      </p:sp>
      <p:sp>
        <p:nvSpPr>
          <p:cNvPr id="4" name="Slide Number Placeholder 3"/>
          <p:cNvSpPr>
            <a:spLocks noGrp="1"/>
          </p:cNvSpPr>
          <p:nvPr>
            <p:ph type="sldNum" sz="quarter" idx="12"/>
          </p:nvPr>
        </p:nvSpPr>
        <p:spPr/>
        <p:txBody>
          <a:bodyPr/>
          <a:lstStyle>
            <a:lvl1pPr>
              <a:defRPr>
                <a:solidFill>
                  <a:schemeClr val="tx2"/>
                </a:solidFill>
              </a:defRPr>
            </a:lvl1pPr>
          </a:lstStyle>
          <a:p>
            <a:fld id="{8F61AF13-11BC-4357-89F3-660C939FF256}" type="slidenum">
              <a:rPr lang="en-US" smtClean="0"/>
              <a:pPr/>
              <a:t>‹#›</a:t>
            </a:fld>
            <a:endParaRPr lang="en-US" dirty="0"/>
          </a:p>
        </p:txBody>
      </p:sp>
      <p:cxnSp>
        <p:nvCxnSpPr>
          <p:cNvPr id="5" name="Straight Connector 4"/>
          <p:cNvCxnSpPr/>
          <p:nvPr/>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sp>
        <p:nvSpPr>
          <p:cNvPr id="6" name="Text Placeholder 5"/>
          <p:cNvSpPr>
            <a:spLocks noGrp="1"/>
          </p:cNvSpPr>
          <p:nvPr>
            <p:ph type="body" sz="quarter" idx="13"/>
          </p:nvPr>
        </p:nvSpPr>
        <p:spPr>
          <a:xfrm>
            <a:off x="946517" y="2794086"/>
            <a:ext cx="5283367" cy="2220913"/>
          </a:xfrm>
        </p:spPr>
        <p:txBody>
          <a:bodyPr>
            <a:normAutofit/>
          </a:bodyPr>
          <a:lstStyle>
            <a:lvl1pPr marL="0" indent="0" algn="l">
              <a:buFontTx/>
              <a:buNone/>
              <a:defRPr sz="4000" b="1">
                <a:solidFill>
                  <a:schemeClr val="tx2"/>
                </a:solidFill>
              </a:defRPr>
            </a:lvl1pPr>
          </a:lstStyle>
          <a:p>
            <a:pPr lvl="0"/>
            <a:r>
              <a:rPr lang="en-US"/>
              <a:t>Edit Master text styles</a:t>
            </a:r>
          </a:p>
        </p:txBody>
      </p:sp>
      <p:cxnSp>
        <p:nvCxnSpPr>
          <p:cNvPr id="8" name="Straight Connector 7"/>
          <p:cNvCxnSpPr/>
          <p:nvPr/>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71781" y="1040710"/>
            <a:ext cx="5237440" cy="5231341"/>
          </a:xfrm>
          <a:prstGeom prst="rect">
            <a:avLst/>
          </a:prstGeom>
        </p:spPr>
      </p:pic>
    </p:spTree>
    <p:extLst>
      <p:ext uri="{BB962C8B-B14F-4D97-AF65-F5344CB8AC3E}">
        <p14:creationId xmlns:p14="http://schemas.microsoft.com/office/powerpoint/2010/main" val="203926221"/>
      </p:ext>
    </p:extLst>
  </p:cSld>
  <p:clrMapOvr>
    <a:masterClrMapping/>
  </p:clrMapOvr>
  <p:extLst>
    <p:ext uri="{DCECCB84-F9BA-43D5-87BE-67443E8EF086}">
      <p15:sldGuideLst xmlns:p15="http://schemas.microsoft.com/office/powerpoint/2012/main">
        <p15:guide id="5" orient="horz" pos="2160">
          <p15:clr>
            <a:srgbClr val="FBAE40"/>
          </p15:clr>
        </p15:guide>
        <p15:guide id="6" pos="2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Divider Dark Purple">
    <p:bg>
      <p:bgPr>
        <a:solidFill>
          <a:schemeClr val="accent6"/>
        </a:solidFill>
        <a:effectLst/>
      </p:bgPr>
    </p:bg>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a:defRPr>
                <a:solidFill>
                  <a:schemeClr val="tx2"/>
                </a:solidFill>
              </a:defRPr>
            </a:lvl1pPr>
          </a:lstStyle>
          <a:p>
            <a:r>
              <a:rPr lang="en-US"/>
              <a:t>©2021 Seyfarth Shaw LLP. All rights reserved. Private and Confidential (78009831)</a:t>
            </a:r>
            <a:endParaRPr lang="en-US" dirty="0"/>
          </a:p>
        </p:txBody>
      </p:sp>
      <p:sp>
        <p:nvSpPr>
          <p:cNvPr id="4" name="Slide Number Placeholder 3"/>
          <p:cNvSpPr>
            <a:spLocks noGrp="1"/>
          </p:cNvSpPr>
          <p:nvPr>
            <p:ph type="sldNum" sz="quarter" idx="12"/>
          </p:nvPr>
        </p:nvSpPr>
        <p:spPr/>
        <p:txBody>
          <a:bodyPr/>
          <a:lstStyle>
            <a:lvl1pPr>
              <a:defRPr>
                <a:solidFill>
                  <a:schemeClr val="tx2"/>
                </a:solidFill>
              </a:defRPr>
            </a:lvl1pPr>
          </a:lstStyle>
          <a:p>
            <a:fld id="{8F61AF13-11BC-4357-89F3-660C939FF256}" type="slidenum">
              <a:rPr lang="en-US" smtClean="0"/>
              <a:pPr/>
              <a:t>‹#›</a:t>
            </a:fld>
            <a:endParaRPr lang="en-US" dirty="0"/>
          </a:p>
        </p:txBody>
      </p:sp>
      <p:cxnSp>
        <p:nvCxnSpPr>
          <p:cNvPr id="5" name="Straight Connector 4"/>
          <p:cNvCxnSpPr/>
          <p:nvPr/>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sp>
        <p:nvSpPr>
          <p:cNvPr id="6" name="Text Placeholder 5"/>
          <p:cNvSpPr>
            <a:spLocks noGrp="1"/>
          </p:cNvSpPr>
          <p:nvPr>
            <p:ph type="body" sz="quarter" idx="13"/>
          </p:nvPr>
        </p:nvSpPr>
        <p:spPr>
          <a:xfrm>
            <a:off x="946517" y="2794086"/>
            <a:ext cx="5283367" cy="2220913"/>
          </a:xfrm>
        </p:spPr>
        <p:txBody>
          <a:bodyPr>
            <a:normAutofit/>
          </a:bodyPr>
          <a:lstStyle>
            <a:lvl1pPr marL="0" indent="0" algn="l">
              <a:buFontTx/>
              <a:buNone/>
              <a:defRPr sz="4000" b="1">
                <a:solidFill>
                  <a:schemeClr val="tx2"/>
                </a:solidFill>
              </a:defRPr>
            </a:lvl1pPr>
          </a:lstStyle>
          <a:p>
            <a:pPr lvl="0"/>
            <a:r>
              <a:rPr lang="en-US"/>
              <a:t>Edit Master text styles</a:t>
            </a:r>
          </a:p>
        </p:txBody>
      </p:sp>
      <p:cxnSp>
        <p:nvCxnSpPr>
          <p:cNvPr id="8" name="Straight Connector 7"/>
          <p:cNvCxnSpPr/>
          <p:nvPr/>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71781" y="1040710"/>
            <a:ext cx="5237440" cy="5231341"/>
          </a:xfrm>
          <a:prstGeom prst="rect">
            <a:avLst/>
          </a:prstGeom>
        </p:spPr>
      </p:pic>
    </p:spTree>
    <p:extLst>
      <p:ext uri="{BB962C8B-B14F-4D97-AF65-F5344CB8AC3E}">
        <p14:creationId xmlns:p14="http://schemas.microsoft.com/office/powerpoint/2010/main" val="3955741482"/>
      </p:ext>
    </p:extLst>
  </p:cSld>
  <p:clrMapOvr>
    <a:masterClrMapping/>
  </p:clrMapOvr>
  <p:extLst>
    <p:ext uri="{DCECCB84-F9BA-43D5-87BE-67443E8EF086}">
      <p15:sldGuideLst xmlns:p15="http://schemas.microsoft.com/office/powerpoint/2012/main">
        <p15:guide id="5" orient="horz" pos="2160">
          <p15:clr>
            <a:srgbClr val="FBAE40"/>
          </p15:clr>
        </p15:guide>
        <p15:guide id="6" pos="2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userDrawn="1">
  <p:cSld name="Section Header Blue">
    <p:spTree>
      <p:nvGrpSpPr>
        <p:cNvPr id="1" name=""/>
        <p:cNvGrpSpPr/>
        <p:nvPr/>
      </p:nvGrpSpPr>
      <p:grpSpPr>
        <a:xfrm>
          <a:off x="0" y="0"/>
          <a:ext cx="0" cy="0"/>
          <a:chOff x="0" y="0"/>
          <a:chExt cx="0" cy="0"/>
        </a:xfrm>
      </p:grpSpPr>
      <p:sp>
        <p:nvSpPr>
          <p:cNvPr id="11" name="Rectangle 7"/>
          <p:cNvSpPr/>
          <p:nvPr userDrawn="1"/>
        </p:nvSpPr>
        <p:spPr bwMode="ltGray">
          <a:xfrm>
            <a:off x="1" y="0"/>
            <a:ext cx="12191999" cy="6858000"/>
          </a:xfrm>
          <a:prstGeom prst="rect">
            <a:avLst/>
          </a:prstGeom>
          <a:solidFill>
            <a:schemeClr val="accent1"/>
          </a:solidFill>
          <a:ln>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13" name="Text Placeholder 12"/>
          <p:cNvSpPr>
            <a:spLocks noGrp="1"/>
          </p:cNvSpPr>
          <p:nvPr>
            <p:ph type="body" sz="quarter" idx="12"/>
          </p:nvPr>
        </p:nvSpPr>
        <p:spPr>
          <a:xfrm>
            <a:off x="787400" y="2643894"/>
            <a:ext cx="10617200" cy="1444625"/>
          </a:xfrm>
        </p:spPr>
        <p:txBody>
          <a:bodyPr/>
          <a:lstStyle>
            <a:lvl1pPr marL="0" indent="0">
              <a:spcAft>
                <a:spcPts val="0"/>
              </a:spcAft>
              <a:buFontTx/>
              <a:buNone/>
              <a:defRPr sz="3200" b="1">
                <a:solidFill>
                  <a:schemeClr val="tx2"/>
                </a:solidFill>
                <a:latin typeface="+mj-lt"/>
              </a:defRPr>
            </a:lvl1pPr>
            <a:lvl2pPr marL="0" indent="0">
              <a:spcBef>
                <a:spcPts val="0"/>
              </a:spcBef>
              <a:spcAft>
                <a:spcPts val="1200"/>
              </a:spcAft>
              <a:buNone/>
              <a:defRPr>
                <a:solidFill>
                  <a:schemeClr val="tx2"/>
                </a:solidFill>
              </a:defRPr>
            </a:lvl2pPr>
            <a:lvl3pPr marL="231775" indent="-231775">
              <a:buFont typeface="Arial" panose="020B0604020202020204" pitchFamily="34" charset="0"/>
              <a:buChar char="•"/>
              <a:defRPr sz="2400">
                <a:solidFill>
                  <a:schemeClr val="tx2"/>
                </a:solidFill>
              </a:defRPr>
            </a:lvl3pPr>
          </a:lstStyle>
          <a:p>
            <a:pPr lvl="0"/>
            <a:r>
              <a:rPr lang="en-US"/>
              <a:t>Edit Master text styles</a:t>
            </a:r>
          </a:p>
          <a:p>
            <a:pPr lvl="1"/>
            <a:r>
              <a:rPr lang="en-US"/>
              <a:t>Second level</a:t>
            </a:r>
          </a:p>
          <a:p>
            <a:pPr lvl="2"/>
            <a:r>
              <a:rPr lang="en-US"/>
              <a:t>Third level</a:t>
            </a:r>
          </a:p>
        </p:txBody>
      </p:sp>
      <p:sp>
        <p:nvSpPr>
          <p:cNvPr id="9" name="Footer Placeholder 3"/>
          <p:cNvSpPr>
            <a:spLocks noGrp="1"/>
          </p:cNvSpPr>
          <p:nvPr>
            <p:ph type="ftr" sz="quarter" idx="11"/>
          </p:nvPr>
        </p:nvSpPr>
        <p:spPr>
          <a:xfrm>
            <a:off x="445988" y="6664998"/>
            <a:ext cx="9144000" cy="138499"/>
          </a:xfrm>
        </p:spPr>
        <p:txBody>
          <a:bodyPr/>
          <a:lstStyle>
            <a:lvl1pPr>
              <a:defRPr>
                <a:solidFill>
                  <a:schemeClr val="tx2"/>
                </a:solidFill>
              </a:defRPr>
            </a:lvl1pPr>
          </a:lstStyle>
          <a:p>
            <a:r>
              <a:rPr lang="en-US"/>
              <a:t>©2021 Seyfarth Shaw LLP. All rights reserved. Private and Confidential (78009831)</a:t>
            </a:r>
            <a:endParaRPr lang="en-US" dirty="0"/>
          </a:p>
        </p:txBody>
      </p:sp>
      <p:cxnSp>
        <p:nvCxnSpPr>
          <p:cNvPr id="8" name="Straight Connector 7"/>
          <p:cNvCxnSpPr/>
          <p:nvPr userDrawn="1"/>
        </p:nvCxnSpPr>
        <p:spPr>
          <a:xfrm flipV="1">
            <a:off x="382495" y="6633883"/>
            <a:ext cx="11486776" cy="0"/>
          </a:xfrm>
          <a:prstGeom prst="line">
            <a:avLst/>
          </a:prstGeom>
          <a:ln w="6350">
            <a:solidFill>
              <a:schemeClr val="tx2"/>
            </a:solidFill>
            <a:miter lim="800000"/>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36448" y="228600"/>
            <a:ext cx="3914053" cy="1042416"/>
          </a:xfrm>
          <a:prstGeom prst="rect">
            <a:avLst/>
          </a:prstGeom>
        </p:spPr>
      </p:pic>
      <p:sp>
        <p:nvSpPr>
          <p:cNvPr id="14" name="Slide Number Placeholder 5"/>
          <p:cNvSpPr>
            <a:spLocks noGrp="1"/>
          </p:cNvSpPr>
          <p:nvPr>
            <p:ph type="sldNum" sz="quarter" idx="4"/>
          </p:nvPr>
        </p:nvSpPr>
        <p:spPr>
          <a:xfrm>
            <a:off x="11499851" y="6680386"/>
            <a:ext cx="253255" cy="123111"/>
          </a:xfrm>
          <a:prstGeom prst="rect">
            <a:avLst/>
          </a:prstGeom>
        </p:spPr>
        <p:txBody>
          <a:bodyPr vert="horz" wrap="square" lIns="0" tIns="0" rIns="0" bIns="0" rtlCol="0" anchor="ctr">
            <a:spAutoFit/>
          </a:bodyPr>
          <a:lstStyle>
            <a:lvl1pPr algn="r">
              <a:defRPr sz="800">
                <a:solidFill>
                  <a:schemeClr val="tx2"/>
                </a:solidFill>
              </a:defRPr>
            </a:lvl1pPr>
          </a:lstStyle>
          <a:p>
            <a:fld id="{8F61AF13-11BC-4357-89F3-660C939FF256}" type="slidenum">
              <a:rPr lang="en-US" smtClean="0"/>
              <a:pPr/>
              <a:t>‹#›</a:t>
            </a:fld>
            <a:endParaRPr lang="en-US" dirty="0"/>
          </a:p>
        </p:txBody>
      </p:sp>
    </p:spTree>
    <p:extLst>
      <p:ext uri="{BB962C8B-B14F-4D97-AF65-F5344CB8AC3E}">
        <p14:creationId xmlns:p14="http://schemas.microsoft.com/office/powerpoint/2010/main" val="163232442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DF119AFD-192A-4A19-9CC0-4065A75F0B25}"/>
              </a:ext>
            </a:extLst>
          </p:cNvPr>
          <p:cNvSpPr/>
          <p:nvPr userDrawn="1"/>
        </p:nvSpPr>
        <p:spPr>
          <a:xfrm>
            <a:off x="0" y="0"/>
            <a:ext cx="12192000" cy="6217889"/>
          </a:xfrm>
          <a:custGeom>
            <a:avLst/>
            <a:gdLst>
              <a:gd name="connsiteX0" fmla="*/ 0 w 12192000"/>
              <a:gd name="connsiteY0" fmla="*/ 0 h 6456935"/>
              <a:gd name="connsiteX1" fmla="*/ 12192000 w 12192000"/>
              <a:gd name="connsiteY1" fmla="*/ 0 h 6456935"/>
              <a:gd name="connsiteX2" fmla="*/ 12192000 w 12192000"/>
              <a:gd name="connsiteY2" fmla="*/ 6456935 h 6456935"/>
              <a:gd name="connsiteX3" fmla="*/ 0 w 12192000"/>
              <a:gd name="connsiteY3" fmla="*/ 6456935 h 6456935"/>
              <a:gd name="connsiteX4" fmla="*/ 0 w 12192000"/>
              <a:gd name="connsiteY4" fmla="*/ 0 h 6456935"/>
              <a:gd name="connsiteX0" fmla="*/ 0 w 12192000"/>
              <a:gd name="connsiteY0" fmla="*/ 0 h 6456935"/>
              <a:gd name="connsiteX1" fmla="*/ 12192000 w 12192000"/>
              <a:gd name="connsiteY1" fmla="*/ 0 h 6456935"/>
              <a:gd name="connsiteX2" fmla="*/ 12172950 w 12192000"/>
              <a:gd name="connsiteY2" fmla="*/ 4666235 h 6456935"/>
              <a:gd name="connsiteX3" fmla="*/ 12192000 w 12192000"/>
              <a:gd name="connsiteY3" fmla="*/ 6456935 h 6456935"/>
              <a:gd name="connsiteX4" fmla="*/ 0 w 12192000"/>
              <a:gd name="connsiteY4" fmla="*/ 6456935 h 6456935"/>
              <a:gd name="connsiteX5" fmla="*/ 0 w 12192000"/>
              <a:gd name="connsiteY5" fmla="*/ 0 h 6456935"/>
              <a:gd name="connsiteX0" fmla="*/ 0 w 12192000"/>
              <a:gd name="connsiteY0" fmla="*/ 0 h 6456935"/>
              <a:gd name="connsiteX1" fmla="*/ 12192000 w 12192000"/>
              <a:gd name="connsiteY1" fmla="*/ 0 h 6456935"/>
              <a:gd name="connsiteX2" fmla="*/ 12172950 w 12192000"/>
              <a:gd name="connsiteY2" fmla="*/ 4666235 h 6456935"/>
              <a:gd name="connsiteX3" fmla="*/ 0 w 12192000"/>
              <a:gd name="connsiteY3" fmla="*/ 6456935 h 6456935"/>
              <a:gd name="connsiteX4" fmla="*/ 0 w 12192000"/>
              <a:gd name="connsiteY4" fmla="*/ 0 h 6456935"/>
              <a:gd name="connsiteX0" fmla="*/ 0 w 12192000"/>
              <a:gd name="connsiteY0" fmla="*/ 0 h 6456935"/>
              <a:gd name="connsiteX1" fmla="*/ 12192000 w 12192000"/>
              <a:gd name="connsiteY1" fmla="*/ 0 h 6456935"/>
              <a:gd name="connsiteX2" fmla="*/ 12172950 w 12192000"/>
              <a:gd name="connsiteY2" fmla="*/ 4609085 h 6456935"/>
              <a:gd name="connsiteX3" fmla="*/ 0 w 12192000"/>
              <a:gd name="connsiteY3" fmla="*/ 6456935 h 6456935"/>
              <a:gd name="connsiteX4" fmla="*/ 0 w 12192000"/>
              <a:gd name="connsiteY4" fmla="*/ 0 h 6456935"/>
              <a:gd name="connsiteX0" fmla="*/ 0 w 12192000"/>
              <a:gd name="connsiteY0" fmla="*/ 0 h 6456935"/>
              <a:gd name="connsiteX1" fmla="*/ 12192000 w 12192000"/>
              <a:gd name="connsiteY1" fmla="*/ 0 h 6456935"/>
              <a:gd name="connsiteX2" fmla="*/ 12186598 w 12192000"/>
              <a:gd name="connsiteY2" fmla="*/ 4663676 h 6456935"/>
              <a:gd name="connsiteX3" fmla="*/ 0 w 12192000"/>
              <a:gd name="connsiteY3" fmla="*/ 6456935 h 6456935"/>
              <a:gd name="connsiteX4" fmla="*/ 0 w 12192000"/>
              <a:gd name="connsiteY4" fmla="*/ 0 h 6456935"/>
              <a:gd name="connsiteX0" fmla="*/ 0 w 12200432"/>
              <a:gd name="connsiteY0" fmla="*/ 0 h 6456935"/>
              <a:gd name="connsiteX1" fmla="*/ 12192000 w 12200432"/>
              <a:gd name="connsiteY1" fmla="*/ 0 h 6456935"/>
              <a:gd name="connsiteX2" fmla="*/ 12200246 w 12200432"/>
              <a:gd name="connsiteY2" fmla="*/ 4663676 h 6456935"/>
              <a:gd name="connsiteX3" fmla="*/ 0 w 12200432"/>
              <a:gd name="connsiteY3" fmla="*/ 6456935 h 6456935"/>
              <a:gd name="connsiteX4" fmla="*/ 0 w 12200432"/>
              <a:gd name="connsiteY4" fmla="*/ 0 h 6456935"/>
              <a:gd name="connsiteX0" fmla="*/ 0 w 12192000"/>
              <a:gd name="connsiteY0" fmla="*/ 0 h 6456935"/>
              <a:gd name="connsiteX1" fmla="*/ 12192000 w 12192000"/>
              <a:gd name="connsiteY1" fmla="*/ 0 h 6456935"/>
              <a:gd name="connsiteX2" fmla="*/ 12184748 w 12192000"/>
              <a:gd name="connsiteY2" fmla="*/ 4378711 h 6456935"/>
              <a:gd name="connsiteX3" fmla="*/ 0 w 12192000"/>
              <a:gd name="connsiteY3" fmla="*/ 6456935 h 6456935"/>
              <a:gd name="connsiteX4" fmla="*/ 0 w 12192000"/>
              <a:gd name="connsiteY4" fmla="*/ 0 h 6456935"/>
              <a:gd name="connsiteX0" fmla="*/ 0 w 12192000"/>
              <a:gd name="connsiteY0" fmla="*/ 0 h 6725137"/>
              <a:gd name="connsiteX1" fmla="*/ 12192000 w 12192000"/>
              <a:gd name="connsiteY1" fmla="*/ 0 h 6725137"/>
              <a:gd name="connsiteX2" fmla="*/ 12184748 w 12192000"/>
              <a:gd name="connsiteY2" fmla="*/ 4378711 h 6725137"/>
              <a:gd name="connsiteX3" fmla="*/ 0 w 12192000"/>
              <a:gd name="connsiteY3" fmla="*/ 6725137 h 6725137"/>
              <a:gd name="connsiteX4" fmla="*/ 0 w 12192000"/>
              <a:gd name="connsiteY4" fmla="*/ 0 h 67251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0" h="6725137">
                <a:moveTo>
                  <a:pt x="0" y="0"/>
                </a:moveTo>
                <a:lnTo>
                  <a:pt x="12192000" y="0"/>
                </a:lnTo>
                <a:cubicBezTo>
                  <a:pt x="12190199" y="1554559"/>
                  <a:pt x="12186549" y="2824152"/>
                  <a:pt x="12184748" y="4378711"/>
                </a:cubicBezTo>
                <a:lnTo>
                  <a:pt x="0" y="6725137"/>
                </a:lnTo>
                <a:lnTo>
                  <a:pt x="0" y="0"/>
                </a:lnTo>
                <a:close/>
              </a:path>
            </a:pathLst>
          </a:custGeom>
          <a:solidFill>
            <a:srgbClr val="4CBC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3" name="Picture 12" descr="A close up of a logo&#10;&#10;Description automatically generated">
            <a:extLst>
              <a:ext uri="{FF2B5EF4-FFF2-40B4-BE49-F238E27FC236}">
                <a16:creationId xmlns:a16="http://schemas.microsoft.com/office/drawing/2014/main" id="{C85A5F17-0F46-4F04-ADF0-53CF167D1DC4}"/>
              </a:ext>
            </a:extLst>
          </p:cNvPr>
          <p:cNvPicPr>
            <a:picLocks noChangeAspect="1"/>
          </p:cNvPicPr>
          <p:nvPr userDrawn="1"/>
        </p:nvPicPr>
        <p:blipFill rotWithShape="1">
          <a:blip r:embed="rId2"/>
          <a:srcRect t="23247"/>
          <a:stretch/>
        </p:blipFill>
        <p:spPr>
          <a:xfrm>
            <a:off x="6155530" y="-17537"/>
            <a:ext cx="6044902" cy="5420284"/>
          </a:xfrm>
          <a:prstGeom prst="rect">
            <a:avLst/>
          </a:prstGeom>
        </p:spPr>
      </p:pic>
      <p:sp>
        <p:nvSpPr>
          <p:cNvPr id="2" name="Title 1"/>
          <p:cNvSpPr>
            <a:spLocks noGrp="1"/>
          </p:cNvSpPr>
          <p:nvPr userDrawn="1">
            <p:ph type="ctrTitle"/>
          </p:nvPr>
        </p:nvSpPr>
        <p:spPr>
          <a:xfrm>
            <a:off x="576000" y="1510271"/>
            <a:ext cx="7888076" cy="1050505"/>
          </a:xfrm>
        </p:spPr>
        <p:txBody>
          <a:bodyPr anchor="t"/>
          <a:lstStyle>
            <a:lvl1pPr algn="l">
              <a:lnSpc>
                <a:spcPct val="100000"/>
              </a:lnSpc>
              <a:defRPr sz="3600" b="1" cap="none" baseline="0">
                <a:solidFill>
                  <a:schemeClr val="tx2"/>
                </a:solidFill>
                <a:latin typeface="+mj-lt"/>
              </a:defRPr>
            </a:lvl1pPr>
          </a:lstStyle>
          <a:p>
            <a:r>
              <a:rPr lang="en-US"/>
              <a:t>Click to edit Master title style</a:t>
            </a:r>
            <a:endParaRPr lang="en-US" dirty="0"/>
          </a:p>
        </p:txBody>
      </p:sp>
      <p:sp>
        <p:nvSpPr>
          <p:cNvPr id="3" name="Subtitle 2"/>
          <p:cNvSpPr>
            <a:spLocks noGrp="1"/>
          </p:cNvSpPr>
          <p:nvPr userDrawn="1">
            <p:ph type="subTitle" idx="1"/>
          </p:nvPr>
        </p:nvSpPr>
        <p:spPr>
          <a:xfrm>
            <a:off x="576000" y="2851200"/>
            <a:ext cx="7866856" cy="1050505"/>
          </a:xfrm>
        </p:spPr>
        <p:txBody>
          <a:bodyPr/>
          <a:lstStyle>
            <a:lvl1pPr marL="0" indent="0" algn="l">
              <a:lnSpc>
                <a:spcPct val="100000"/>
              </a:lnSpc>
              <a:spcAft>
                <a:spcPts val="0"/>
              </a:spcAft>
              <a:buNone/>
              <a:defRPr sz="1600" b="1">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7" name="Picture 6" descr="A picture containing object&#10;&#10;Description automatically generated">
            <a:extLst>
              <a:ext uri="{FF2B5EF4-FFF2-40B4-BE49-F238E27FC236}">
                <a16:creationId xmlns:a16="http://schemas.microsoft.com/office/drawing/2014/main" id="{ED1A05EE-6FEC-4348-888D-B4D1ADD11F25}"/>
              </a:ext>
            </a:extLst>
          </p:cNvPr>
          <p:cNvPicPr>
            <a:picLocks noChangeAspect="1"/>
          </p:cNvPicPr>
          <p:nvPr userDrawn="1"/>
        </p:nvPicPr>
        <p:blipFill>
          <a:blip r:embed="rId3"/>
          <a:stretch>
            <a:fillRect/>
          </a:stretch>
        </p:blipFill>
        <p:spPr>
          <a:xfrm>
            <a:off x="5909446" y="5931207"/>
            <a:ext cx="5825368" cy="540000"/>
          </a:xfrm>
          <a:prstGeom prst="rect">
            <a:avLst/>
          </a:prstGeom>
        </p:spPr>
      </p:pic>
      <p:pic>
        <p:nvPicPr>
          <p:cNvPr id="11" name="Picture 10" descr="A close up of a sign&#10;&#10;Description automatically generated">
            <a:extLst>
              <a:ext uri="{FF2B5EF4-FFF2-40B4-BE49-F238E27FC236}">
                <a16:creationId xmlns:a16="http://schemas.microsoft.com/office/drawing/2014/main" id="{8448DA18-A516-49CE-8B52-4C20281B3446}"/>
              </a:ext>
            </a:extLst>
          </p:cNvPr>
          <p:cNvPicPr>
            <a:picLocks noChangeAspect="1"/>
          </p:cNvPicPr>
          <p:nvPr userDrawn="1"/>
        </p:nvPicPr>
        <p:blipFill>
          <a:blip r:embed="rId4"/>
          <a:stretch>
            <a:fillRect/>
          </a:stretch>
        </p:blipFill>
        <p:spPr>
          <a:xfrm>
            <a:off x="8911880" y="4991482"/>
            <a:ext cx="2754000" cy="461090"/>
          </a:xfrm>
          <a:prstGeom prst="rect">
            <a:avLst/>
          </a:prstGeom>
        </p:spPr>
      </p:pic>
    </p:spTree>
    <p:extLst>
      <p:ext uri="{BB962C8B-B14F-4D97-AF65-F5344CB8AC3E}">
        <p14:creationId xmlns:p14="http://schemas.microsoft.com/office/powerpoint/2010/main" val="2749649574"/>
      </p:ext>
    </p:extLst>
  </p:cSld>
  <p:clrMapOvr>
    <a:masterClrMapping/>
  </p:clrMapOvr>
  <p:extLst>
    <p:ext uri="{DCECCB84-F9BA-43D5-87BE-67443E8EF086}">
      <p15:sldGuideLst xmlns:p15="http://schemas.microsoft.com/office/powerpoint/2012/main">
        <p15:guide id="1" orient="horz" pos="2160">
          <p15:clr>
            <a:srgbClr val="FBAE40"/>
          </p15:clr>
        </p15:guide>
        <p15:guide id="2" pos="5615">
          <p15:clr>
            <a:srgbClr val="FBAE40"/>
          </p15:clr>
        </p15:guide>
        <p15:guide id="3" orient="horz" pos="1020">
          <p15:clr>
            <a:srgbClr val="FBAE40"/>
          </p15:clr>
        </p15:guide>
        <p15:guide id="4" orient="horz" pos="1689">
          <p15:clr>
            <a:srgbClr val="FBAE40"/>
          </p15:clr>
        </p15:guide>
        <p15:guide id="5" pos="7387">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Blue">
    <p:spTree>
      <p:nvGrpSpPr>
        <p:cNvPr id="1" name=""/>
        <p:cNvGrpSpPr/>
        <p:nvPr/>
      </p:nvGrpSpPr>
      <p:grpSpPr>
        <a:xfrm>
          <a:off x="0" y="0"/>
          <a:ext cx="0" cy="0"/>
          <a:chOff x="0" y="0"/>
          <a:chExt cx="0" cy="0"/>
        </a:xfrm>
      </p:grpSpPr>
      <p:sp>
        <p:nvSpPr>
          <p:cNvPr id="7" name="Rectangle 11">
            <a:extLst>
              <a:ext uri="{FF2B5EF4-FFF2-40B4-BE49-F238E27FC236}">
                <a16:creationId xmlns:a16="http://schemas.microsoft.com/office/drawing/2014/main" id="{2BEF6008-88DA-43C1-84FB-612AD65B16B4}"/>
              </a:ext>
            </a:extLst>
          </p:cNvPr>
          <p:cNvSpPr/>
          <p:nvPr userDrawn="1"/>
        </p:nvSpPr>
        <p:spPr>
          <a:xfrm>
            <a:off x="0" y="0"/>
            <a:ext cx="12200709" cy="6217889"/>
          </a:xfrm>
          <a:custGeom>
            <a:avLst/>
            <a:gdLst>
              <a:gd name="connsiteX0" fmla="*/ 0 w 12192000"/>
              <a:gd name="connsiteY0" fmla="*/ 0 h 6456935"/>
              <a:gd name="connsiteX1" fmla="*/ 12192000 w 12192000"/>
              <a:gd name="connsiteY1" fmla="*/ 0 h 6456935"/>
              <a:gd name="connsiteX2" fmla="*/ 12192000 w 12192000"/>
              <a:gd name="connsiteY2" fmla="*/ 6456935 h 6456935"/>
              <a:gd name="connsiteX3" fmla="*/ 0 w 12192000"/>
              <a:gd name="connsiteY3" fmla="*/ 6456935 h 6456935"/>
              <a:gd name="connsiteX4" fmla="*/ 0 w 12192000"/>
              <a:gd name="connsiteY4" fmla="*/ 0 h 6456935"/>
              <a:gd name="connsiteX0" fmla="*/ 0 w 12192000"/>
              <a:gd name="connsiteY0" fmla="*/ 0 h 6456935"/>
              <a:gd name="connsiteX1" fmla="*/ 12192000 w 12192000"/>
              <a:gd name="connsiteY1" fmla="*/ 0 h 6456935"/>
              <a:gd name="connsiteX2" fmla="*/ 12172950 w 12192000"/>
              <a:gd name="connsiteY2" fmla="*/ 4666235 h 6456935"/>
              <a:gd name="connsiteX3" fmla="*/ 12192000 w 12192000"/>
              <a:gd name="connsiteY3" fmla="*/ 6456935 h 6456935"/>
              <a:gd name="connsiteX4" fmla="*/ 0 w 12192000"/>
              <a:gd name="connsiteY4" fmla="*/ 6456935 h 6456935"/>
              <a:gd name="connsiteX5" fmla="*/ 0 w 12192000"/>
              <a:gd name="connsiteY5" fmla="*/ 0 h 6456935"/>
              <a:gd name="connsiteX0" fmla="*/ 0 w 12192000"/>
              <a:gd name="connsiteY0" fmla="*/ 0 h 6456935"/>
              <a:gd name="connsiteX1" fmla="*/ 12192000 w 12192000"/>
              <a:gd name="connsiteY1" fmla="*/ 0 h 6456935"/>
              <a:gd name="connsiteX2" fmla="*/ 12172950 w 12192000"/>
              <a:gd name="connsiteY2" fmla="*/ 4666235 h 6456935"/>
              <a:gd name="connsiteX3" fmla="*/ 0 w 12192000"/>
              <a:gd name="connsiteY3" fmla="*/ 6456935 h 6456935"/>
              <a:gd name="connsiteX4" fmla="*/ 0 w 12192000"/>
              <a:gd name="connsiteY4" fmla="*/ 0 h 6456935"/>
              <a:gd name="connsiteX0" fmla="*/ 0 w 12192000"/>
              <a:gd name="connsiteY0" fmla="*/ 0 h 6456935"/>
              <a:gd name="connsiteX1" fmla="*/ 12192000 w 12192000"/>
              <a:gd name="connsiteY1" fmla="*/ 0 h 6456935"/>
              <a:gd name="connsiteX2" fmla="*/ 12172950 w 12192000"/>
              <a:gd name="connsiteY2" fmla="*/ 4609085 h 6456935"/>
              <a:gd name="connsiteX3" fmla="*/ 0 w 12192000"/>
              <a:gd name="connsiteY3" fmla="*/ 6456935 h 6456935"/>
              <a:gd name="connsiteX4" fmla="*/ 0 w 12192000"/>
              <a:gd name="connsiteY4" fmla="*/ 0 h 6456935"/>
              <a:gd name="connsiteX0" fmla="*/ 0 w 12192000"/>
              <a:gd name="connsiteY0" fmla="*/ 0 h 6456935"/>
              <a:gd name="connsiteX1" fmla="*/ 12192000 w 12192000"/>
              <a:gd name="connsiteY1" fmla="*/ 0 h 6456935"/>
              <a:gd name="connsiteX2" fmla="*/ 12186598 w 12192000"/>
              <a:gd name="connsiteY2" fmla="*/ 4663676 h 6456935"/>
              <a:gd name="connsiteX3" fmla="*/ 0 w 12192000"/>
              <a:gd name="connsiteY3" fmla="*/ 6456935 h 6456935"/>
              <a:gd name="connsiteX4" fmla="*/ 0 w 12192000"/>
              <a:gd name="connsiteY4" fmla="*/ 0 h 6456935"/>
              <a:gd name="connsiteX0" fmla="*/ 0 w 12200432"/>
              <a:gd name="connsiteY0" fmla="*/ 0 h 6456935"/>
              <a:gd name="connsiteX1" fmla="*/ 12192000 w 12200432"/>
              <a:gd name="connsiteY1" fmla="*/ 0 h 6456935"/>
              <a:gd name="connsiteX2" fmla="*/ 12200246 w 12200432"/>
              <a:gd name="connsiteY2" fmla="*/ 4663676 h 6456935"/>
              <a:gd name="connsiteX3" fmla="*/ 0 w 12200432"/>
              <a:gd name="connsiteY3" fmla="*/ 6456935 h 6456935"/>
              <a:gd name="connsiteX4" fmla="*/ 0 w 12200432"/>
              <a:gd name="connsiteY4" fmla="*/ 0 h 6456935"/>
              <a:gd name="connsiteX0" fmla="*/ 0 w 12192000"/>
              <a:gd name="connsiteY0" fmla="*/ 0 h 6456935"/>
              <a:gd name="connsiteX1" fmla="*/ 12192000 w 12192000"/>
              <a:gd name="connsiteY1" fmla="*/ 0 h 6456935"/>
              <a:gd name="connsiteX2" fmla="*/ 12184748 w 12192000"/>
              <a:gd name="connsiteY2" fmla="*/ 4378711 h 6456935"/>
              <a:gd name="connsiteX3" fmla="*/ 0 w 12192000"/>
              <a:gd name="connsiteY3" fmla="*/ 6456935 h 6456935"/>
              <a:gd name="connsiteX4" fmla="*/ 0 w 12192000"/>
              <a:gd name="connsiteY4" fmla="*/ 0 h 6456935"/>
              <a:gd name="connsiteX0" fmla="*/ 0 w 12192000"/>
              <a:gd name="connsiteY0" fmla="*/ 0 h 6725137"/>
              <a:gd name="connsiteX1" fmla="*/ 12192000 w 12192000"/>
              <a:gd name="connsiteY1" fmla="*/ 0 h 6725137"/>
              <a:gd name="connsiteX2" fmla="*/ 12184748 w 12192000"/>
              <a:gd name="connsiteY2" fmla="*/ 4378711 h 6725137"/>
              <a:gd name="connsiteX3" fmla="*/ 0 w 12192000"/>
              <a:gd name="connsiteY3" fmla="*/ 6725137 h 6725137"/>
              <a:gd name="connsiteX4" fmla="*/ 0 w 12192000"/>
              <a:gd name="connsiteY4" fmla="*/ 0 h 6725137"/>
              <a:gd name="connsiteX0" fmla="*/ 0 w 12200432"/>
              <a:gd name="connsiteY0" fmla="*/ 0 h 6725137"/>
              <a:gd name="connsiteX1" fmla="*/ 12192000 w 12200432"/>
              <a:gd name="connsiteY1" fmla="*/ 0 h 6725137"/>
              <a:gd name="connsiteX2" fmla="*/ 12200246 w 12200432"/>
              <a:gd name="connsiteY2" fmla="*/ 4378711 h 6725137"/>
              <a:gd name="connsiteX3" fmla="*/ 0 w 12200432"/>
              <a:gd name="connsiteY3" fmla="*/ 6725137 h 6725137"/>
              <a:gd name="connsiteX4" fmla="*/ 0 w 12200432"/>
              <a:gd name="connsiteY4" fmla="*/ 0 h 6725137"/>
              <a:gd name="connsiteX0" fmla="*/ 0 w 12200432"/>
              <a:gd name="connsiteY0" fmla="*/ 0 h 6725137"/>
              <a:gd name="connsiteX1" fmla="*/ 12192000 w 12200432"/>
              <a:gd name="connsiteY1" fmla="*/ 0 h 6725137"/>
              <a:gd name="connsiteX2" fmla="*/ 12200246 w 12200432"/>
              <a:gd name="connsiteY2" fmla="*/ 4378711 h 6725137"/>
              <a:gd name="connsiteX3" fmla="*/ 0 w 12200432"/>
              <a:gd name="connsiteY3" fmla="*/ 6725137 h 6725137"/>
              <a:gd name="connsiteX4" fmla="*/ 0 w 12200432"/>
              <a:gd name="connsiteY4" fmla="*/ 0 h 6725137"/>
              <a:gd name="connsiteX0" fmla="*/ 0 w 12200432"/>
              <a:gd name="connsiteY0" fmla="*/ 0 h 6725137"/>
              <a:gd name="connsiteX1" fmla="*/ 12192000 w 12200432"/>
              <a:gd name="connsiteY1" fmla="*/ 0 h 6725137"/>
              <a:gd name="connsiteX2" fmla="*/ 12200246 w 12200432"/>
              <a:gd name="connsiteY2" fmla="*/ 4378711 h 6725137"/>
              <a:gd name="connsiteX3" fmla="*/ 0 w 12200432"/>
              <a:gd name="connsiteY3" fmla="*/ 6725137 h 6725137"/>
              <a:gd name="connsiteX4" fmla="*/ 0 w 12200432"/>
              <a:gd name="connsiteY4" fmla="*/ 0 h 6725137"/>
              <a:gd name="connsiteX0" fmla="*/ 0 w 12200825"/>
              <a:gd name="connsiteY0" fmla="*/ 0 h 6725137"/>
              <a:gd name="connsiteX1" fmla="*/ 12200709 w 12200825"/>
              <a:gd name="connsiteY1" fmla="*/ 0 h 6725137"/>
              <a:gd name="connsiteX2" fmla="*/ 12200246 w 12200825"/>
              <a:gd name="connsiteY2" fmla="*/ 4378711 h 6725137"/>
              <a:gd name="connsiteX3" fmla="*/ 0 w 12200825"/>
              <a:gd name="connsiteY3" fmla="*/ 6725137 h 6725137"/>
              <a:gd name="connsiteX4" fmla="*/ 0 w 12200825"/>
              <a:gd name="connsiteY4" fmla="*/ 0 h 6725137"/>
              <a:gd name="connsiteX0" fmla="*/ 0 w 12200709"/>
              <a:gd name="connsiteY0" fmla="*/ 0 h 6725137"/>
              <a:gd name="connsiteX1" fmla="*/ 12200709 w 12200709"/>
              <a:gd name="connsiteY1" fmla="*/ 0 h 6725137"/>
              <a:gd name="connsiteX2" fmla="*/ 12200246 w 12200709"/>
              <a:gd name="connsiteY2" fmla="*/ 4378711 h 6725137"/>
              <a:gd name="connsiteX3" fmla="*/ 0 w 12200709"/>
              <a:gd name="connsiteY3" fmla="*/ 6725137 h 6725137"/>
              <a:gd name="connsiteX4" fmla="*/ 0 w 12200709"/>
              <a:gd name="connsiteY4" fmla="*/ 0 h 67251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0709" h="6725137">
                <a:moveTo>
                  <a:pt x="0" y="0"/>
                </a:moveTo>
                <a:lnTo>
                  <a:pt x="12200709" y="0"/>
                </a:lnTo>
                <a:cubicBezTo>
                  <a:pt x="12198908" y="1554559"/>
                  <a:pt x="12193338" y="2795895"/>
                  <a:pt x="12200246" y="4378711"/>
                </a:cubicBezTo>
                <a:lnTo>
                  <a:pt x="0" y="6725137"/>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userDrawn="1">
            <p:ph type="ctrTitle"/>
          </p:nvPr>
        </p:nvSpPr>
        <p:spPr>
          <a:xfrm>
            <a:off x="576000" y="1512000"/>
            <a:ext cx="7888076" cy="1050505"/>
          </a:xfrm>
        </p:spPr>
        <p:txBody>
          <a:bodyPr anchor="t"/>
          <a:lstStyle>
            <a:lvl1pPr algn="l">
              <a:lnSpc>
                <a:spcPct val="100000"/>
              </a:lnSpc>
              <a:defRPr sz="3600" b="1" cap="none" baseline="0">
                <a:solidFill>
                  <a:schemeClr val="bg1"/>
                </a:solidFill>
                <a:latin typeface="+mj-lt"/>
              </a:defRPr>
            </a:lvl1pPr>
          </a:lstStyle>
          <a:p>
            <a:r>
              <a:rPr lang="en-US"/>
              <a:t>Click to edit Master title style</a:t>
            </a:r>
            <a:endParaRPr lang="en-US" dirty="0"/>
          </a:p>
        </p:txBody>
      </p:sp>
      <p:sp>
        <p:nvSpPr>
          <p:cNvPr id="3" name="Subtitle 2"/>
          <p:cNvSpPr>
            <a:spLocks noGrp="1"/>
          </p:cNvSpPr>
          <p:nvPr userDrawn="1">
            <p:ph type="subTitle" idx="1"/>
          </p:nvPr>
        </p:nvSpPr>
        <p:spPr>
          <a:xfrm>
            <a:off x="576000" y="2851200"/>
            <a:ext cx="7866856" cy="1050505"/>
          </a:xfrm>
        </p:spPr>
        <p:txBody>
          <a:bodyPr/>
          <a:lstStyle>
            <a:lvl1pPr marL="0" indent="0" algn="l">
              <a:lnSpc>
                <a:spcPct val="100000"/>
              </a:lnSpc>
              <a:spcAft>
                <a:spcPts val="0"/>
              </a:spcAft>
              <a:buNone/>
              <a:defRPr sz="1600" b="1">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0" name="Picture 9" descr="A picture containing object&#10;&#10;Description automatically generated">
            <a:extLst>
              <a:ext uri="{FF2B5EF4-FFF2-40B4-BE49-F238E27FC236}">
                <a16:creationId xmlns:a16="http://schemas.microsoft.com/office/drawing/2014/main" id="{AAEA9039-A22A-4BCD-8E9C-84A5325C0B01}"/>
              </a:ext>
            </a:extLst>
          </p:cNvPr>
          <p:cNvPicPr>
            <a:picLocks noChangeAspect="1"/>
          </p:cNvPicPr>
          <p:nvPr userDrawn="1"/>
        </p:nvPicPr>
        <p:blipFill>
          <a:blip r:embed="rId2"/>
          <a:stretch>
            <a:fillRect/>
          </a:stretch>
        </p:blipFill>
        <p:spPr>
          <a:xfrm>
            <a:off x="5909446" y="5931207"/>
            <a:ext cx="5825368" cy="540000"/>
          </a:xfrm>
          <a:prstGeom prst="rect">
            <a:avLst/>
          </a:prstGeom>
        </p:spPr>
      </p:pic>
      <p:pic>
        <p:nvPicPr>
          <p:cNvPr id="11" name="Picture 10" descr="A close up of a sign&#10;&#10;Description automatically generated">
            <a:extLst>
              <a:ext uri="{FF2B5EF4-FFF2-40B4-BE49-F238E27FC236}">
                <a16:creationId xmlns:a16="http://schemas.microsoft.com/office/drawing/2014/main" id="{C0404359-0FE5-47FC-AB8B-1C34DB4A2E14}"/>
              </a:ext>
            </a:extLst>
          </p:cNvPr>
          <p:cNvPicPr>
            <a:picLocks noChangeAspect="1"/>
          </p:cNvPicPr>
          <p:nvPr userDrawn="1"/>
        </p:nvPicPr>
        <p:blipFill>
          <a:blip r:embed="rId3"/>
          <a:stretch>
            <a:fillRect/>
          </a:stretch>
        </p:blipFill>
        <p:spPr>
          <a:xfrm>
            <a:off x="8911880" y="4991482"/>
            <a:ext cx="2754000" cy="461090"/>
          </a:xfrm>
          <a:prstGeom prst="rect">
            <a:avLst/>
          </a:prstGeom>
        </p:spPr>
      </p:pic>
    </p:spTree>
    <p:extLst>
      <p:ext uri="{BB962C8B-B14F-4D97-AF65-F5344CB8AC3E}">
        <p14:creationId xmlns:p14="http://schemas.microsoft.com/office/powerpoint/2010/main" val="272869679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le Slide L/Blue">
    <p:spTree>
      <p:nvGrpSpPr>
        <p:cNvPr id="1" name=""/>
        <p:cNvGrpSpPr/>
        <p:nvPr/>
      </p:nvGrpSpPr>
      <p:grpSpPr>
        <a:xfrm>
          <a:off x="0" y="0"/>
          <a:ext cx="0" cy="0"/>
          <a:chOff x="0" y="0"/>
          <a:chExt cx="0" cy="0"/>
        </a:xfrm>
      </p:grpSpPr>
      <p:sp>
        <p:nvSpPr>
          <p:cNvPr id="10" name="Rectangle 11">
            <a:extLst>
              <a:ext uri="{FF2B5EF4-FFF2-40B4-BE49-F238E27FC236}">
                <a16:creationId xmlns:a16="http://schemas.microsoft.com/office/drawing/2014/main" id="{785B48DE-7385-42EF-89B2-A328D575CA50}"/>
              </a:ext>
            </a:extLst>
          </p:cNvPr>
          <p:cNvSpPr/>
          <p:nvPr userDrawn="1"/>
        </p:nvSpPr>
        <p:spPr>
          <a:xfrm>
            <a:off x="0" y="0"/>
            <a:ext cx="12200709" cy="6217889"/>
          </a:xfrm>
          <a:custGeom>
            <a:avLst/>
            <a:gdLst>
              <a:gd name="connsiteX0" fmla="*/ 0 w 12192000"/>
              <a:gd name="connsiteY0" fmla="*/ 0 h 6456935"/>
              <a:gd name="connsiteX1" fmla="*/ 12192000 w 12192000"/>
              <a:gd name="connsiteY1" fmla="*/ 0 h 6456935"/>
              <a:gd name="connsiteX2" fmla="*/ 12192000 w 12192000"/>
              <a:gd name="connsiteY2" fmla="*/ 6456935 h 6456935"/>
              <a:gd name="connsiteX3" fmla="*/ 0 w 12192000"/>
              <a:gd name="connsiteY3" fmla="*/ 6456935 h 6456935"/>
              <a:gd name="connsiteX4" fmla="*/ 0 w 12192000"/>
              <a:gd name="connsiteY4" fmla="*/ 0 h 6456935"/>
              <a:gd name="connsiteX0" fmla="*/ 0 w 12192000"/>
              <a:gd name="connsiteY0" fmla="*/ 0 h 6456935"/>
              <a:gd name="connsiteX1" fmla="*/ 12192000 w 12192000"/>
              <a:gd name="connsiteY1" fmla="*/ 0 h 6456935"/>
              <a:gd name="connsiteX2" fmla="*/ 12172950 w 12192000"/>
              <a:gd name="connsiteY2" fmla="*/ 4666235 h 6456935"/>
              <a:gd name="connsiteX3" fmla="*/ 12192000 w 12192000"/>
              <a:gd name="connsiteY3" fmla="*/ 6456935 h 6456935"/>
              <a:gd name="connsiteX4" fmla="*/ 0 w 12192000"/>
              <a:gd name="connsiteY4" fmla="*/ 6456935 h 6456935"/>
              <a:gd name="connsiteX5" fmla="*/ 0 w 12192000"/>
              <a:gd name="connsiteY5" fmla="*/ 0 h 6456935"/>
              <a:gd name="connsiteX0" fmla="*/ 0 w 12192000"/>
              <a:gd name="connsiteY0" fmla="*/ 0 h 6456935"/>
              <a:gd name="connsiteX1" fmla="*/ 12192000 w 12192000"/>
              <a:gd name="connsiteY1" fmla="*/ 0 h 6456935"/>
              <a:gd name="connsiteX2" fmla="*/ 12172950 w 12192000"/>
              <a:gd name="connsiteY2" fmla="*/ 4666235 h 6456935"/>
              <a:gd name="connsiteX3" fmla="*/ 0 w 12192000"/>
              <a:gd name="connsiteY3" fmla="*/ 6456935 h 6456935"/>
              <a:gd name="connsiteX4" fmla="*/ 0 w 12192000"/>
              <a:gd name="connsiteY4" fmla="*/ 0 h 6456935"/>
              <a:gd name="connsiteX0" fmla="*/ 0 w 12192000"/>
              <a:gd name="connsiteY0" fmla="*/ 0 h 6456935"/>
              <a:gd name="connsiteX1" fmla="*/ 12192000 w 12192000"/>
              <a:gd name="connsiteY1" fmla="*/ 0 h 6456935"/>
              <a:gd name="connsiteX2" fmla="*/ 12172950 w 12192000"/>
              <a:gd name="connsiteY2" fmla="*/ 4609085 h 6456935"/>
              <a:gd name="connsiteX3" fmla="*/ 0 w 12192000"/>
              <a:gd name="connsiteY3" fmla="*/ 6456935 h 6456935"/>
              <a:gd name="connsiteX4" fmla="*/ 0 w 12192000"/>
              <a:gd name="connsiteY4" fmla="*/ 0 h 6456935"/>
              <a:gd name="connsiteX0" fmla="*/ 0 w 12192000"/>
              <a:gd name="connsiteY0" fmla="*/ 0 h 6456935"/>
              <a:gd name="connsiteX1" fmla="*/ 12192000 w 12192000"/>
              <a:gd name="connsiteY1" fmla="*/ 0 h 6456935"/>
              <a:gd name="connsiteX2" fmla="*/ 12186598 w 12192000"/>
              <a:gd name="connsiteY2" fmla="*/ 4663676 h 6456935"/>
              <a:gd name="connsiteX3" fmla="*/ 0 w 12192000"/>
              <a:gd name="connsiteY3" fmla="*/ 6456935 h 6456935"/>
              <a:gd name="connsiteX4" fmla="*/ 0 w 12192000"/>
              <a:gd name="connsiteY4" fmla="*/ 0 h 6456935"/>
              <a:gd name="connsiteX0" fmla="*/ 0 w 12200432"/>
              <a:gd name="connsiteY0" fmla="*/ 0 h 6456935"/>
              <a:gd name="connsiteX1" fmla="*/ 12192000 w 12200432"/>
              <a:gd name="connsiteY1" fmla="*/ 0 h 6456935"/>
              <a:gd name="connsiteX2" fmla="*/ 12200246 w 12200432"/>
              <a:gd name="connsiteY2" fmla="*/ 4663676 h 6456935"/>
              <a:gd name="connsiteX3" fmla="*/ 0 w 12200432"/>
              <a:gd name="connsiteY3" fmla="*/ 6456935 h 6456935"/>
              <a:gd name="connsiteX4" fmla="*/ 0 w 12200432"/>
              <a:gd name="connsiteY4" fmla="*/ 0 h 6456935"/>
              <a:gd name="connsiteX0" fmla="*/ 0 w 12192000"/>
              <a:gd name="connsiteY0" fmla="*/ 0 h 6456935"/>
              <a:gd name="connsiteX1" fmla="*/ 12192000 w 12192000"/>
              <a:gd name="connsiteY1" fmla="*/ 0 h 6456935"/>
              <a:gd name="connsiteX2" fmla="*/ 12184748 w 12192000"/>
              <a:gd name="connsiteY2" fmla="*/ 4378711 h 6456935"/>
              <a:gd name="connsiteX3" fmla="*/ 0 w 12192000"/>
              <a:gd name="connsiteY3" fmla="*/ 6456935 h 6456935"/>
              <a:gd name="connsiteX4" fmla="*/ 0 w 12192000"/>
              <a:gd name="connsiteY4" fmla="*/ 0 h 6456935"/>
              <a:gd name="connsiteX0" fmla="*/ 0 w 12192000"/>
              <a:gd name="connsiteY0" fmla="*/ 0 h 6725137"/>
              <a:gd name="connsiteX1" fmla="*/ 12192000 w 12192000"/>
              <a:gd name="connsiteY1" fmla="*/ 0 h 6725137"/>
              <a:gd name="connsiteX2" fmla="*/ 12184748 w 12192000"/>
              <a:gd name="connsiteY2" fmla="*/ 4378711 h 6725137"/>
              <a:gd name="connsiteX3" fmla="*/ 0 w 12192000"/>
              <a:gd name="connsiteY3" fmla="*/ 6725137 h 6725137"/>
              <a:gd name="connsiteX4" fmla="*/ 0 w 12192000"/>
              <a:gd name="connsiteY4" fmla="*/ 0 h 6725137"/>
              <a:gd name="connsiteX0" fmla="*/ 0 w 12200432"/>
              <a:gd name="connsiteY0" fmla="*/ 0 h 6725137"/>
              <a:gd name="connsiteX1" fmla="*/ 12192000 w 12200432"/>
              <a:gd name="connsiteY1" fmla="*/ 0 h 6725137"/>
              <a:gd name="connsiteX2" fmla="*/ 12200246 w 12200432"/>
              <a:gd name="connsiteY2" fmla="*/ 4378711 h 6725137"/>
              <a:gd name="connsiteX3" fmla="*/ 0 w 12200432"/>
              <a:gd name="connsiteY3" fmla="*/ 6725137 h 6725137"/>
              <a:gd name="connsiteX4" fmla="*/ 0 w 12200432"/>
              <a:gd name="connsiteY4" fmla="*/ 0 h 6725137"/>
              <a:gd name="connsiteX0" fmla="*/ 0 w 12200432"/>
              <a:gd name="connsiteY0" fmla="*/ 0 h 6725137"/>
              <a:gd name="connsiteX1" fmla="*/ 12192000 w 12200432"/>
              <a:gd name="connsiteY1" fmla="*/ 0 h 6725137"/>
              <a:gd name="connsiteX2" fmla="*/ 12200246 w 12200432"/>
              <a:gd name="connsiteY2" fmla="*/ 4378711 h 6725137"/>
              <a:gd name="connsiteX3" fmla="*/ 0 w 12200432"/>
              <a:gd name="connsiteY3" fmla="*/ 6725137 h 6725137"/>
              <a:gd name="connsiteX4" fmla="*/ 0 w 12200432"/>
              <a:gd name="connsiteY4" fmla="*/ 0 h 6725137"/>
              <a:gd name="connsiteX0" fmla="*/ 0 w 12200432"/>
              <a:gd name="connsiteY0" fmla="*/ 0 h 6725137"/>
              <a:gd name="connsiteX1" fmla="*/ 12192000 w 12200432"/>
              <a:gd name="connsiteY1" fmla="*/ 0 h 6725137"/>
              <a:gd name="connsiteX2" fmla="*/ 12200246 w 12200432"/>
              <a:gd name="connsiteY2" fmla="*/ 4378711 h 6725137"/>
              <a:gd name="connsiteX3" fmla="*/ 0 w 12200432"/>
              <a:gd name="connsiteY3" fmla="*/ 6725137 h 6725137"/>
              <a:gd name="connsiteX4" fmla="*/ 0 w 12200432"/>
              <a:gd name="connsiteY4" fmla="*/ 0 h 6725137"/>
              <a:gd name="connsiteX0" fmla="*/ 0 w 12200825"/>
              <a:gd name="connsiteY0" fmla="*/ 0 h 6725137"/>
              <a:gd name="connsiteX1" fmla="*/ 12200709 w 12200825"/>
              <a:gd name="connsiteY1" fmla="*/ 0 h 6725137"/>
              <a:gd name="connsiteX2" fmla="*/ 12200246 w 12200825"/>
              <a:gd name="connsiteY2" fmla="*/ 4378711 h 6725137"/>
              <a:gd name="connsiteX3" fmla="*/ 0 w 12200825"/>
              <a:gd name="connsiteY3" fmla="*/ 6725137 h 6725137"/>
              <a:gd name="connsiteX4" fmla="*/ 0 w 12200825"/>
              <a:gd name="connsiteY4" fmla="*/ 0 h 6725137"/>
              <a:gd name="connsiteX0" fmla="*/ 0 w 12200709"/>
              <a:gd name="connsiteY0" fmla="*/ 0 h 6725137"/>
              <a:gd name="connsiteX1" fmla="*/ 12200709 w 12200709"/>
              <a:gd name="connsiteY1" fmla="*/ 0 h 6725137"/>
              <a:gd name="connsiteX2" fmla="*/ 12200246 w 12200709"/>
              <a:gd name="connsiteY2" fmla="*/ 4378711 h 6725137"/>
              <a:gd name="connsiteX3" fmla="*/ 0 w 12200709"/>
              <a:gd name="connsiteY3" fmla="*/ 6725137 h 6725137"/>
              <a:gd name="connsiteX4" fmla="*/ 0 w 12200709"/>
              <a:gd name="connsiteY4" fmla="*/ 0 h 67251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0709" h="6725137">
                <a:moveTo>
                  <a:pt x="0" y="0"/>
                </a:moveTo>
                <a:lnTo>
                  <a:pt x="12200709" y="0"/>
                </a:lnTo>
                <a:cubicBezTo>
                  <a:pt x="12198908" y="1554559"/>
                  <a:pt x="12193338" y="2795895"/>
                  <a:pt x="12200246" y="4378711"/>
                </a:cubicBezTo>
                <a:lnTo>
                  <a:pt x="0" y="6725137"/>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userDrawn="1">
            <p:ph type="ctrTitle"/>
          </p:nvPr>
        </p:nvSpPr>
        <p:spPr>
          <a:xfrm>
            <a:off x="576000" y="1512000"/>
            <a:ext cx="7888076" cy="1050505"/>
          </a:xfrm>
        </p:spPr>
        <p:txBody>
          <a:bodyPr anchor="t"/>
          <a:lstStyle>
            <a:lvl1pPr algn="l">
              <a:lnSpc>
                <a:spcPct val="100000"/>
              </a:lnSpc>
              <a:defRPr sz="3600" b="1" cap="none" baseline="0">
                <a:solidFill>
                  <a:schemeClr val="bg1"/>
                </a:solidFill>
                <a:latin typeface="+mj-lt"/>
              </a:defRPr>
            </a:lvl1pPr>
          </a:lstStyle>
          <a:p>
            <a:r>
              <a:rPr lang="en-US"/>
              <a:t>Click to edit Master title style</a:t>
            </a:r>
            <a:endParaRPr lang="en-US" dirty="0"/>
          </a:p>
        </p:txBody>
      </p:sp>
      <p:sp>
        <p:nvSpPr>
          <p:cNvPr id="3" name="Subtitle 2"/>
          <p:cNvSpPr>
            <a:spLocks noGrp="1"/>
          </p:cNvSpPr>
          <p:nvPr userDrawn="1">
            <p:ph type="subTitle" idx="1"/>
          </p:nvPr>
        </p:nvSpPr>
        <p:spPr>
          <a:xfrm>
            <a:off x="576000" y="2851200"/>
            <a:ext cx="7866856" cy="1050505"/>
          </a:xfrm>
        </p:spPr>
        <p:txBody>
          <a:bodyPr/>
          <a:lstStyle>
            <a:lvl1pPr marL="0" indent="0" algn="l">
              <a:lnSpc>
                <a:spcPct val="100000"/>
              </a:lnSpc>
              <a:spcAft>
                <a:spcPts val="0"/>
              </a:spcAft>
              <a:buNone/>
              <a:defRPr sz="1600" b="1">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7" name="Picture 6" descr="A picture containing object&#10;&#10;Description automatically generated">
            <a:extLst>
              <a:ext uri="{FF2B5EF4-FFF2-40B4-BE49-F238E27FC236}">
                <a16:creationId xmlns:a16="http://schemas.microsoft.com/office/drawing/2014/main" id="{ACF8BF10-CA97-4D12-8FBB-C9B8B8D610EE}"/>
              </a:ext>
            </a:extLst>
          </p:cNvPr>
          <p:cNvPicPr>
            <a:picLocks noChangeAspect="1"/>
          </p:cNvPicPr>
          <p:nvPr userDrawn="1"/>
        </p:nvPicPr>
        <p:blipFill>
          <a:blip r:embed="rId2"/>
          <a:stretch>
            <a:fillRect/>
          </a:stretch>
        </p:blipFill>
        <p:spPr>
          <a:xfrm>
            <a:off x="5909446" y="5931207"/>
            <a:ext cx="5825368" cy="540000"/>
          </a:xfrm>
          <a:prstGeom prst="rect">
            <a:avLst/>
          </a:prstGeom>
        </p:spPr>
      </p:pic>
      <p:pic>
        <p:nvPicPr>
          <p:cNvPr id="11" name="Picture 10" descr="A close up of a sign&#10;&#10;Description automatically generated">
            <a:extLst>
              <a:ext uri="{FF2B5EF4-FFF2-40B4-BE49-F238E27FC236}">
                <a16:creationId xmlns:a16="http://schemas.microsoft.com/office/drawing/2014/main" id="{88C45B59-3CBE-4DCD-8652-3577489A54C4}"/>
              </a:ext>
            </a:extLst>
          </p:cNvPr>
          <p:cNvPicPr>
            <a:picLocks noChangeAspect="1"/>
          </p:cNvPicPr>
          <p:nvPr userDrawn="1"/>
        </p:nvPicPr>
        <p:blipFill>
          <a:blip r:embed="rId3"/>
          <a:stretch>
            <a:fillRect/>
          </a:stretch>
        </p:blipFill>
        <p:spPr>
          <a:xfrm>
            <a:off x="8911880" y="4991482"/>
            <a:ext cx="2754000" cy="461090"/>
          </a:xfrm>
          <a:prstGeom prst="rect">
            <a:avLst/>
          </a:prstGeom>
        </p:spPr>
      </p:pic>
    </p:spTree>
    <p:extLst>
      <p:ext uri="{BB962C8B-B14F-4D97-AF65-F5344CB8AC3E}">
        <p14:creationId xmlns:p14="http://schemas.microsoft.com/office/powerpoint/2010/main" val="417707407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Divider Slide A">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582057" y="4052992"/>
            <a:ext cx="7888076" cy="1430480"/>
          </a:xfrm>
        </p:spPr>
        <p:txBody>
          <a:bodyPr anchor="t"/>
          <a:lstStyle>
            <a:lvl1pPr algn="l">
              <a:lnSpc>
                <a:spcPct val="100000"/>
              </a:lnSpc>
              <a:defRPr sz="4800" b="1" cap="none"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582055" y="5684400"/>
            <a:ext cx="7888076" cy="648000"/>
          </a:xfrm>
        </p:spPr>
        <p:txBody>
          <a:bodyPr/>
          <a:lstStyle>
            <a:lvl1pPr marL="0" indent="0" algn="l">
              <a:lnSpc>
                <a:spcPct val="100000"/>
              </a:lnSpc>
              <a:spcAft>
                <a:spcPts val="0"/>
              </a:spcAft>
              <a:buNone/>
              <a:defRPr sz="1800" b="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12" name="Straight Connector 11">
            <a:extLst>
              <a:ext uri="{FF2B5EF4-FFF2-40B4-BE49-F238E27FC236}">
                <a16:creationId xmlns:a16="http://schemas.microsoft.com/office/drawing/2014/main" id="{64538DB9-713C-488A-B7F0-DAB8314A70D1}"/>
              </a:ext>
            </a:extLst>
          </p:cNvPr>
          <p:cNvCxnSpPr/>
          <p:nvPr userDrawn="1"/>
        </p:nvCxnSpPr>
        <p:spPr>
          <a:xfrm>
            <a:off x="575734" y="6405418"/>
            <a:ext cx="11040533"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9" name="Slide Number Placeholder 5">
            <a:extLst>
              <a:ext uri="{FF2B5EF4-FFF2-40B4-BE49-F238E27FC236}">
                <a16:creationId xmlns:a16="http://schemas.microsoft.com/office/drawing/2014/main" id="{11039AED-30FA-4070-A718-70F3D70BC444}"/>
              </a:ext>
            </a:extLst>
          </p:cNvPr>
          <p:cNvSpPr txBox="1">
            <a:spLocks/>
          </p:cNvSpPr>
          <p:nvPr userDrawn="1"/>
        </p:nvSpPr>
        <p:spPr>
          <a:xfrm>
            <a:off x="10562492" y="6444000"/>
            <a:ext cx="1053774" cy="226299"/>
          </a:xfrm>
          <a:prstGeom prst="rect">
            <a:avLst/>
          </a:prstGeom>
        </p:spPr>
        <p:txBody>
          <a:bodyPr vert="horz" lIns="0" tIns="0" rIns="0" bIns="0" rtlCol="0" anchor="t" anchorCtr="0">
            <a:noAutofit/>
          </a:bodyPr>
          <a:lstStyle>
            <a:defPPr>
              <a:defRPr lang="en-US"/>
            </a:defPPr>
            <a:lvl1pPr marL="0" algn="r" defTabSz="914400" rtl="0" eaLnBrk="1" latinLnBrk="0" hangingPunct="1">
              <a:lnSpc>
                <a:spcPct val="100000"/>
              </a:lnSpc>
              <a:defRPr sz="100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8A74B61-50D3-3946-8366-1E447A2A8431}" type="slidenum">
              <a:rPr lang="en-US" smtClean="0">
                <a:solidFill>
                  <a:schemeClr val="bg1"/>
                </a:solidFill>
              </a:rPr>
              <a:pPr/>
              <a:t>‹#›</a:t>
            </a:fld>
            <a:endParaRPr lang="en-US" dirty="0">
              <a:solidFill>
                <a:schemeClr val="bg1"/>
              </a:solidFill>
            </a:endParaRPr>
          </a:p>
        </p:txBody>
      </p:sp>
      <p:pic>
        <p:nvPicPr>
          <p:cNvPr id="11" name="Picture 10" descr="A screenshot of a cell phone&#10;&#10;Description automatically generated">
            <a:extLst>
              <a:ext uri="{FF2B5EF4-FFF2-40B4-BE49-F238E27FC236}">
                <a16:creationId xmlns:a16="http://schemas.microsoft.com/office/drawing/2014/main" id="{B6A95EF0-9119-4870-9869-511678643C90}"/>
              </a:ext>
            </a:extLst>
          </p:cNvPr>
          <p:cNvPicPr>
            <a:picLocks noChangeAspect="1"/>
          </p:cNvPicPr>
          <p:nvPr userDrawn="1"/>
        </p:nvPicPr>
        <p:blipFill>
          <a:blip r:embed="rId2"/>
          <a:stretch>
            <a:fillRect/>
          </a:stretch>
        </p:blipFill>
        <p:spPr>
          <a:xfrm>
            <a:off x="10320266" y="297861"/>
            <a:ext cx="1296000" cy="692401"/>
          </a:xfrm>
          <a:prstGeom prst="rect">
            <a:avLst/>
          </a:prstGeom>
        </p:spPr>
      </p:pic>
      <p:pic>
        <p:nvPicPr>
          <p:cNvPr id="13" name="Picture 12" descr="A picture containing drawing&#10;&#10;Description automatically generated">
            <a:extLst>
              <a:ext uri="{FF2B5EF4-FFF2-40B4-BE49-F238E27FC236}">
                <a16:creationId xmlns:a16="http://schemas.microsoft.com/office/drawing/2014/main" id="{06CDCCC9-F211-4279-8BC0-3F32A831E514}"/>
              </a:ext>
            </a:extLst>
          </p:cNvPr>
          <p:cNvPicPr>
            <a:picLocks noChangeAspect="1"/>
          </p:cNvPicPr>
          <p:nvPr userDrawn="1"/>
        </p:nvPicPr>
        <p:blipFill>
          <a:blip r:embed="rId3"/>
          <a:stretch>
            <a:fillRect/>
          </a:stretch>
        </p:blipFill>
        <p:spPr>
          <a:xfrm>
            <a:off x="576000" y="6454800"/>
            <a:ext cx="1591143" cy="266400"/>
          </a:xfrm>
          <a:prstGeom prst="rect">
            <a:avLst/>
          </a:prstGeom>
        </p:spPr>
      </p:pic>
    </p:spTree>
    <p:extLst>
      <p:ext uri="{BB962C8B-B14F-4D97-AF65-F5344CB8AC3E}">
        <p14:creationId xmlns:p14="http://schemas.microsoft.com/office/powerpoint/2010/main" val="342533793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2650">
          <p15:clr>
            <a:srgbClr val="FBAE40"/>
          </p15:clr>
        </p15:guide>
        <p15:guide id="4" orient="horz" pos="3566">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Divider Slide 2">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773D8C8E-92DF-43C5-A73A-D19FC13B675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sp>
        <p:nvSpPr>
          <p:cNvPr id="2" name="Title 1"/>
          <p:cNvSpPr>
            <a:spLocks noGrp="1"/>
          </p:cNvSpPr>
          <p:nvPr>
            <p:ph type="ctrTitle"/>
          </p:nvPr>
        </p:nvSpPr>
        <p:spPr>
          <a:xfrm>
            <a:off x="582057" y="4053600"/>
            <a:ext cx="7888076" cy="1430480"/>
          </a:xfrm>
        </p:spPr>
        <p:txBody>
          <a:bodyPr anchor="t"/>
          <a:lstStyle>
            <a:lvl1pPr algn="l">
              <a:lnSpc>
                <a:spcPct val="100000"/>
              </a:lnSpc>
              <a:defRPr sz="4800" b="1" cap="none" baseline="0">
                <a:solidFill>
                  <a:schemeClr val="bg1"/>
                </a:solidFill>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582055" y="5684400"/>
            <a:ext cx="7888076" cy="648000"/>
          </a:xfrm>
        </p:spPr>
        <p:txBody>
          <a:bodyPr/>
          <a:lstStyle>
            <a:lvl1pPr marL="0" indent="0" algn="l">
              <a:lnSpc>
                <a:spcPct val="100000"/>
              </a:lnSpc>
              <a:spcAft>
                <a:spcPts val="0"/>
              </a:spcAft>
              <a:buNone/>
              <a:defRPr sz="1800" b="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cxnSp>
        <p:nvCxnSpPr>
          <p:cNvPr id="10" name="Straight Connector 9">
            <a:extLst>
              <a:ext uri="{FF2B5EF4-FFF2-40B4-BE49-F238E27FC236}">
                <a16:creationId xmlns:a16="http://schemas.microsoft.com/office/drawing/2014/main" id="{C91B15D6-604D-4943-AA8D-91DA62543191}"/>
              </a:ext>
            </a:extLst>
          </p:cNvPr>
          <p:cNvCxnSpPr/>
          <p:nvPr userDrawn="1"/>
        </p:nvCxnSpPr>
        <p:spPr>
          <a:xfrm>
            <a:off x="575734" y="6405418"/>
            <a:ext cx="11040533"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Slide Number Placeholder 5">
            <a:extLst>
              <a:ext uri="{FF2B5EF4-FFF2-40B4-BE49-F238E27FC236}">
                <a16:creationId xmlns:a16="http://schemas.microsoft.com/office/drawing/2014/main" id="{B45C8C1A-E7E0-4090-A792-724CAAAC3F8D}"/>
              </a:ext>
            </a:extLst>
          </p:cNvPr>
          <p:cNvSpPr>
            <a:spLocks noGrp="1"/>
          </p:cNvSpPr>
          <p:nvPr>
            <p:ph type="sldNum" sz="quarter" idx="4"/>
          </p:nvPr>
        </p:nvSpPr>
        <p:spPr>
          <a:xfrm>
            <a:off x="10562492" y="6444000"/>
            <a:ext cx="1053774" cy="226299"/>
          </a:xfrm>
          <a:prstGeom prst="rect">
            <a:avLst/>
          </a:prstGeom>
        </p:spPr>
        <p:txBody>
          <a:bodyPr vert="horz" lIns="0" tIns="0" rIns="0" bIns="0" rtlCol="0" anchor="t" anchorCtr="0">
            <a:noAutofit/>
          </a:bodyPr>
          <a:lstStyle>
            <a:lvl1pPr algn="r">
              <a:lnSpc>
                <a:spcPct val="100000"/>
              </a:lnSpc>
              <a:defRPr sz="1000">
                <a:solidFill>
                  <a:schemeClr val="bg1"/>
                </a:solidFill>
              </a:defRPr>
            </a:lvl1pPr>
          </a:lstStyle>
          <a:p>
            <a:fld id="{E8A74B61-50D3-3946-8366-1E447A2A8431}" type="slidenum">
              <a:rPr lang="en-US" smtClean="0"/>
              <a:pPr/>
              <a:t>‹#›</a:t>
            </a:fld>
            <a:endParaRPr lang="en-US" dirty="0"/>
          </a:p>
        </p:txBody>
      </p:sp>
      <p:pic>
        <p:nvPicPr>
          <p:cNvPr id="9" name="Picture 8" descr="A screenshot of a cell phone&#10;&#10;Description automatically generated">
            <a:extLst>
              <a:ext uri="{FF2B5EF4-FFF2-40B4-BE49-F238E27FC236}">
                <a16:creationId xmlns:a16="http://schemas.microsoft.com/office/drawing/2014/main" id="{54D90CF6-C58A-4713-98AB-8F3066DCC082}"/>
              </a:ext>
            </a:extLst>
          </p:cNvPr>
          <p:cNvPicPr>
            <a:picLocks noChangeAspect="1"/>
          </p:cNvPicPr>
          <p:nvPr userDrawn="1"/>
        </p:nvPicPr>
        <p:blipFill>
          <a:blip r:embed="rId3"/>
          <a:stretch>
            <a:fillRect/>
          </a:stretch>
        </p:blipFill>
        <p:spPr>
          <a:xfrm>
            <a:off x="10320266" y="297861"/>
            <a:ext cx="1296000" cy="692401"/>
          </a:xfrm>
          <a:prstGeom prst="rect">
            <a:avLst/>
          </a:prstGeom>
        </p:spPr>
      </p:pic>
      <p:pic>
        <p:nvPicPr>
          <p:cNvPr id="15" name="Picture 14" descr="A picture containing drawing&#10;&#10;Description automatically generated">
            <a:extLst>
              <a:ext uri="{FF2B5EF4-FFF2-40B4-BE49-F238E27FC236}">
                <a16:creationId xmlns:a16="http://schemas.microsoft.com/office/drawing/2014/main" id="{6869BEE1-FFBA-4086-A7FF-8D42797B4014}"/>
              </a:ext>
            </a:extLst>
          </p:cNvPr>
          <p:cNvPicPr>
            <a:picLocks noChangeAspect="1"/>
          </p:cNvPicPr>
          <p:nvPr userDrawn="1"/>
        </p:nvPicPr>
        <p:blipFill>
          <a:blip r:embed="rId4"/>
          <a:stretch>
            <a:fillRect/>
          </a:stretch>
        </p:blipFill>
        <p:spPr>
          <a:xfrm>
            <a:off x="576000" y="6454800"/>
            <a:ext cx="1591143" cy="266400"/>
          </a:xfrm>
          <a:prstGeom prst="rect">
            <a:avLst/>
          </a:prstGeom>
        </p:spPr>
      </p:pic>
    </p:spTree>
    <p:extLst>
      <p:ext uri="{BB962C8B-B14F-4D97-AF65-F5344CB8AC3E}">
        <p14:creationId xmlns:p14="http://schemas.microsoft.com/office/powerpoint/2010/main" val="197598626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and Single 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575733" y="1296000"/>
            <a:ext cx="11040534" cy="4672042"/>
          </a:xfrm>
        </p:spPr>
        <p:txBody>
          <a:bodyPr/>
          <a:lstStyle>
            <a:lvl1pPr>
              <a:lnSpc>
                <a:spcPct val="100000"/>
              </a:lnSpc>
              <a:spcAft>
                <a:spcPts val="1000"/>
              </a:spcAft>
              <a:defRPr sz="1400"/>
            </a:lvl1pPr>
            <a:lvl2pPr>
              <a:lnSpc>
                <a:spcPct val="100000"/>
              </a:lnSpc>
              <a:spcAft>
                <a:spcPts val="1000"/>
              </a:spcAft>
              <a:defRPr sz="1400"/>
            </a:lvl2pPr>
            <a:lvl3pPr>
              <a:lnSpc>
                <a:spcPct val="100000"/>
              </a:lnSpc>
              <a:spcAft>
                <a:spcPts val="1000"/>
              </a:spcAft>
              <a:defRPr sz="1400"/>
            </a:lvl3pPr>
            <a:lvl4pPr>
              <a:lnSpc>
                <a:spcPct val="100000"/>
              </a:lnSpc>
              <a:spcAft>
                <a:spcPts val="1000"/>
              </a:spcAft>
              <a:defRPr sz="1400"/>
            </a:lvl4pPr>
            <a:lvl5pPr>
              <a:lnSpc>
                <a:spcPct val="100000"/>
              </a:lnSpc>
              <a:spcAft>
                <a:spcPts val="1000"/>
              </a:spcAf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8" name="Straight Connector 17">
            <a:extLst>
              <a:ext uri="{FF2B5EF4-FFF2-40B4-BE49-F238E27FC236}">
                <a16:creationId xmlns:a16="http://schemas.microsoft.com/office/drawing/2014/main" id="{BEB0DE5A-C344-4BAC-8722-ED6064694F51}"/>
              </a:ext>
            </a:extLst>
          </p:cNvPr>
          <p:cNvCxnSpPr/>
          <p:nvPr userDrawn="1"/>
        </p:nvCxnSpPr>
        <p:spPr>
          <a:xfrm>
            <a:off x="575734" y="1152000"/>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32EBC18-7749-44BC-8A96-07FDB000A7F3}"/>
              </a:ext>
            </a:extLst>
          </p:cNvPr>
          <p:cNvCxnSpPr/>
          <p:nvPr userDrawn="1"/>
        </p:nvCxnSpPr>
        <p:spPr>
          <a:xfrm>
            <a:off x="575734" y="6405418"/>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Slide Number Placeholder 5">
            <a:extLst>
              <a:ext uri="{FF2B5EF4-FFF2-40B4-BE49-F238E27FC236}">
                <a16:creationId xmlns:a16="http://schemas.microsoft.com/office/drawing/2014/main" id="{66751FA5-EC29-4AC5-B137-4C6C024F9EEE}"/>
              </a:ext>
            </a:extLst>
          </p:cNvPr>
          <p:cNvSpPr>
            <a:spLocks noGrp="1"/>
          </p:cNvSpPr>
          <p:nvPr>
            <p:ph type="sldNum" sz="quarter" idx="4"/>
          </p:nvPr>
        </p:nvSpPr>
        <p:spPr>
          <a:xfrm>
            <a:off x="10562492" y="6444000"/>
            <a:ext cx="1053774" cy="226299"/>
          </a:xfrm>
          <a:prstGeom prst="rect">
            <a:avLst/>
          </a:prstGeom>
        </p:spPr>
        <p:txBody>
          <a:bodyPr vert="horz" lIns="0" tIns="0" rIns="0" bIns="0" rtlCol="0" anchor="t" anchorCtr="0">
            <a:noAutofit/>
          </a:bodyPr>
          <a:lstStyle>
            <a:lvl1pPr algn="r">
              <a:lnSpc>
                <a:spcPct val="100000"/>
              </a:lnSpc>
              <a:defRPr sz="1000">
                <a:solidFill>
                  <a:schemeClr val="tx2"/>
                </a:solidFill>
              </a:defRPr>
            </a:lvl1pPr>
          </a:lstStyle>
          <a:p>
            <a:fld id="{E8A74B61-50D3-3946-8366-1E447A2A8431}" type="slidenum">
              <a:rPr lang="en-US" smtClean="0"/>
              <a:pPr/>
              <a:t>‹#›</a:t>
            </a:fld>
            <a:endParaRPr lang="en-US" dirty="0"/>
          </a:p>
        </p:txBody>
      </p:sp>
      <p:pic>
        <p:nvPicPr>
          <p:cNvPr id="10" name="Picture 9" descr="A close up of a sign&#10;&#10;Description automatically generated">
            <a:extLst>
              <a:ext uri="{FF2B5EF4-FFF2-40B4-BE49-F238E27FC236}">
                <a16:creationId xmlns:a16="http://schemas.microsoft.com/office/drawing/2014/main" id="{8A0E16CE-9A7C-44F5-A03B-7728183D5C4F}"/>
              </a:ext>
            </a:extLst>
          </p:cNvPr>
          <p:cNvPicPr>
            <a:picLocks noChangeAspect="1"/>
          </p:cNvPicPr>
          <p:nvPr userDrawn="1"/>
        </p:nvPicPr>
        <p:blipFill>
          <a:blip r:embed="rId2"/>
          <a:stretch>
            <a:fillRect/>
          </a:stretch>
        </p:blipFill>
        <p:spPr>
          <a:xfrm>
            <a:off x="10321200" y="297275"/>
            <a:ext cx="1286973" cy="691200"/>
          </a:xfrm>
          <a:prstGeom prst="rect">
            <a:avLst/>
          </a:prstGeom>
        </p:spPr>
      </p:pic>
      <p:pic>
        <p:nvPicPr>
          <p:cNvPr id="12" name="Picture 11" descr="A close up of a sign&#10;&#10;Description automatically generated">
            <a:extLst>
              <a:ext uri="{FF2B5EF4-FFF2-40B4-BE49-F238E27FC236}">
                <a16:creationId xmlns:a16="http://schemas.microsoft.com/office/drawing/2014/main" id="{4CC65EEA-E854-465A-93BA-DB5FF997DEF0}"/>
              </a:ext>
            </a:extLst>
          </p:cNvPr>
          <p:cNvPicPr>
            <a:picLocks noChangeAspect="1"/>
          </p:cNvPicPr>
          <p:nvPr userDrawn="1"/>
        </p:nvPicPr>
        <p:blipFill>
          <a:blip r:embed="rId3"/>
          <a:stretch>
            <a:fillRect/>
          </a:stretch>
        </p:blipFill>
        <p:spPr>
          <a:xfrm>
            <a:off x="576000" y="6454800"/>
            <a:ext cx="1584000" cy="265210"/>
          </a:xfrm>
          <a:prstGeom prst="rect">
            <a:avLst/>
          </a:prstGeom>
        </p:spPr>
      </p:pic>
      <p:sp>
        <p:nvSpPr>
          <p:cNvPr id="9" name="Text Placeholder 6">
            <a:extLst>
              <a:ext uri="{FF2B5EF4-FFF2-40B4-BE49-F238E27FC236}">
                <a16:creationId xmlns:a16="http://schemas.microsoft.com/office/drawing/2014/main" id="{1A7149E2-4316-4BF4-9362-5EED0C986A95}"/>
              </a:ext>
            </a:extLst>
          </p:cNvPr>
          <p:cNvSpPr>
            <a:spLocks noGrp="1"/>
          </p:cNvSpPr>
          <p:nvPr>
            <p:ph type="body" sz="quarter" idx="18"/>
          </p:nvPr>
        </p:nvSpPr>
        <p:spPr>
          <a:xfrm>
            <a:off x="575733" y="360000"/>
            <a:ext cx="8820000" cy="757761"/>
          </a:xfrm>
        </p:spPr>
        <p:txBody>
          <a:bodyPr/>
          <a:lstStyle>
            <a:lvl1pPr marL="0" indent="0">
              <a:lnSpc>
                <a:spcPct val="100000"/>
              </a:lnSpc>
              <a:spcAft>
                <a:spcPts val="0"/>
              </a:spcAft>
              <a:buFont typeface="Arial" panose="020B0604020202020204" pitchFamily="34" charset="0"/>
              <a:buNone/>
              <a:defRPr sz="2200" b="1"/>
            </a:lvl1pPr>
            <a:lvl2pPr marL="0" indent="0">
              <a:lnSpc>
                <a:spcPct val="100000"/>
              </a:lnSpc>
              <a:spcAft>
                <a:spcPts val="0"/>
              </a:spcAft>
              <a:buNone/>
              <a:defRPr sz="2200" b="1">
                <a:solidFill>
                  <a:schemeClr val="accent3"/>
                </a:solidFill>
              </a:defRPr>
            </a:lvl2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2535970228"/>
      </p:ext>
    </p:extLst>
  </p:cSld>
  <p:clrMapOvr>
    <a:masterClrMapping/>
  </p:clrMapOvr>
  <p:extLst>
    <p:ext uri="{DCECCB84-F9BA-43D5-87BE-67443E8EF086}">
      <p15:sldGuideLst xmlns:p15="http://schemas.microsoft.com/office/powerpoint/2012/main">
        <p15:guide id="1" orient="horz" pos="1298">
          <p15:clr>
            <a:srgbClr val="FBAE40"/>
          </p15:clr>
        </p15:guide>
        <p15:guide id="2" pos="7318">
          <p15:clr>
            <a:srgbClr val="FBAE40"/>
          </p15:clr>
        </p15:guide>
        <p15:guide id="3" orient="horz" pos="255">
          <p15:clr>
            <a:srgbClr val="FBAE40"/>
          </p15:clr>
        </p15:guide>
        <p15:guide id="4" orient="horz" pos="618">
          <p15:clr>
            <a:srgbClr val="FBAE40"/>
          </p15:clr>
        </p15:guide>
        <p15:guide id="5" orient="horz" pos="857">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and 22pt Single Column">
    <p:bg>
      <p:bgPr>
        <a:solidFill>
          <a:schemeClr val="accent2"/>
        </a:solidFill>
        <a:effectLst/>
      </p:bgPr>
    </p:bg>
    <p:spTree>
      <p:nvGrpSpPr>
        <p:cNvPr id="1" name=""/>
        <p:cNvGrpSpPr/>
        <p:nvPr/>
      </p:nvGrpSpPr>
      <p:grpSpPr>
        <a:xfrm>
          <a:off x="0" y="0"/>
          <a:ext cx="0" cy="0"/>
          <a:chOff x="0" y="0"/>
          <a:chExt cx="0" cy="0"/>
        </a:xfrm>
      </p:grpSpPr>
      <p:sp>
        <p:nvSpPr>
          <p:cNvPr id="15" name="Text Placeholder 6">
            <a:extLst>
              <a:ext uri="{FF2B5EF4-FFF2-40B4-BE49-F238E27FC236}">
                <a16:creationId xmlns:a16="http://schemas.microsoft.com/office/drawing/2014/main" id="{E4CDBA2F-9D6C-4CFD-9CF6-39A106883D46}"/>
              </a:ext>
            </a:extLst>
          </p:cNvPr>
          <p:cNvSpPr>
            <a:spLocks noGrp="1"/>
          </p:cNvSpPr>
          <p:nvPr>
            <p:ph type="body" sz="quarter" idx="14"/>
          </p:nvPr>
        </p:nvSpPr>
        <p:spPr>
          <a:xfrm>
            <a:off x="575732" y="360000"/>
            <a:ext cx="8820000" cy="757761"/>
          </a:xfrm>
        </p:spPr>
        <p:txBody>
          <a:bodyPr/>
          <a:lstStyle>
            <a:lvl1pPr marL="0" indent="0">
              <a:lnSpc>
                <a:spcPct val="100000"/>
              </a:lnSpc>
              <a:spcAft>
                <a:spcPts val="0"/>
              </a:spcAft>
              <a:buFont typeface="Arial" panose="020B0604020202020204" pitchFamily="34" charset="0"/>
              <a:buNone/>
              <a:defRPr sz="2200" b="1">
                <a:solidFill>
                  <a:schemeClr val="bg1"/>
                </a:solidFill>
              </a:defRPr>
            </a:lvl1pPr>
            <a:lvl2pPr marL="0" indent="0">
              <a:lnSpc>
                <a:spcPts val="2600"/>
              </a:lnSpc>
              <a:spcAft>
                <a:spcPts val="0"/>
              </a:spcAft>
              <a:buNone/>
              <a:defRPr sz="2400" b="1">
                <a:solidFill>
                  <a:schemeClr val="bg1"/>
                </a:solidFill>
              </a:defRPr>
            </a:lvl2pPr>
          </a:lstStyle>
          <a:p>
            <a:pPr lvl="0"/>
            <a:r>
              <a:rPr lang="en-US"/>
              <a:t>Click to edit Master text styles</a:t>
            </a:r>
          </a:p>
        </p:txBody>
      </p:sp>
      <p:sp>
        <p:nvSpPr>
          <p:cNvPr id="3" name="Content Placeholder 2"/>
          <p:cNvSpPr>
            <a:spLocks noGrp="1"/>
          </p:cNvSpPr>
          <p:nvPr>
            <p:ph idx="1"/>
          </p:nvPr>
        </p:nvSpPr>
        <p:spPr>
          <a:xfrm>
            <a:off x="575733" y="1260000"/>
            <a:ext cx="7632000" cy="4712169"/>
          </a:xfrm>
        </p:spPr>
        <p:txBody>
          <a:bodyPr/>
          <a:lstStyle>
            <a:lvl1pPr>
              <a:lnSpc>
                <a:spcPct val="100000"/>
              </a:lnSpc>
              <a:spcAft>
                <a:spcPts val="1200"/>
              </a:spcAft>
              <a:defRPr sz="2200">
                <a:solidFill>
                  <a:schemeClr val="bg1"/>
                </a:solidFill>
              </a:defRPr>
            </a:lvl1pPr>
            <a:lvl2pPr>
              <a:lnSpc>
                <a:spcPct val="100000"/>
              </a:lnSpc>
              <a:spcAft>
                <a:spcPts val="1200"/>
              </a:spcAft>
              <a:defRPr sz="2200">
                <a:solidFill>
                  <a:schemeClr val="bg1"/>
                </a:solidFill>
              </a:defRPr>
            </a:lvl2pPr>
            <a:lvl3pPr>
              <a:lnSpc>
                <a:spcPct val="100000"/>
              </a:lnSpc>
              <a:spcAft>
                <a:spcPts val="1200"/>
              </a:spcAft>
              <a:defRPr sz="2200">
                <a:solidFill>
                  <a:schemeClr val="bg1"/>
                </a:solidFill>
              </a:defRPr>
            </a:lvl3pPr>
            <a:lvl4pPr>
              <a:lnSpc>
                <a:spcPct val="100000"/>
              </a:lnSpc>
              <a:spcAft>
                <a:spcPts val="1200"/>
              </a:spcAft>
              <a:defRPr sz="2200">
                <a:solidFill>
                  <a:schemeClr val="bg1"/>
                </a:solidFill>
              </a:defRPr>
            </a:lvl4pPr>
            <a:lvl5pPr>
              <a:lnSpc>
                <a:spcPct val="100000"/>
              </a:lnSpc>
              <a:spcAft>
                <a:spcPts val="1200"/>
              </a:spcAft>
              <a:defRPr sz="2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9" name="Straight Connector 18">
            <a:extLst>
              <a:ext uri="{FF2B5EF4-FFF2-40B4-BE49-F238E27FC236}">
                <a16:creationId xmlns:a16="http://schemas.microsoft.com/office/drawing/2014/main" id="{332EBC18-7749-44BC-8A96-07FDB000A7F3}"/>
              </a:ext>
            </a:extLst>
          </p:cNvPr>
          <p:cNvCxnSpPr/>
          <p:nvPr userDrawn="1"/>
        </p:nvCxnSpPr>
        <p:spPr>
          <a:xfrm>
            <a:off x="575734" y="6405418"/>
            <a:ext cx="11040533"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CA768914-65C9-47A1-AA75-8B11B7A63B00}"/>
              </a:ext>
            </a:extLst>
          </p:cNvPr>
          <p:cNvCxnSpPr/>
          <p:nvPr userDrawn="1"/>
        </p:nvCxnSpPr>
        <p:spPr>
          <a:xfrm>
            <a:off x="575734" y="1152000"/>
            <a:ext cx="11040533"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Slide Number Placeholder 5">
            <a:extLst>
              <a:ext uri="{FF2B5EF4-FFF2-40B4-BE49-F238E27FC236}">
                <a16:creationId xmlns:a16="http://schemas.microsoft.com/office/drawing/2014/main" id="{7D780908-091B-4CBF-9C4C-134E9419E4E1}"/>
              </a:ext>
            </a:extLst>
          </p:cNvPr>
          <p:cNvSpPr>
            <a:spLocks noGrp="1"/>
          </p:cNvSpPr>
          <p:nvPr>
            <p:ph type="sldNum" sz="quarter" idx="4"/>
          </p:nvPr>
        </p:nvSpPr>
        <p:spPr>
          <a:xfrm>
            <a:off x="10562492" y="6444000"/>
            <a:ext cx="1053774" cy="226299"/>
          </a:xfrm>
          <a:prstGeom prst="rect">
            <a:avLst/>
          </a:prstGeom>
        </p:spPr>
        <p:txBody>
          <a:bodyPr vert="horz" lIns="0" tIns="0" rIns="0" bIns="0" rtlCol="0" anchor="t" anchorCtr="0">
            <a:noAutofit/>
          </a:bodyPr>
          <a:lstStyle>
            <a:lvl1pPr algn="r">
              <a:lnSpc>
                <a:spcPct val="100000"/>
              </a:lnSpc>
              <a:defRPr sz="1000">
                <a:solidFill>
                  <a:schemeClr val="bg1"/>
                </a:solidFill>
              </a:defRPr>
            </a:lvl1pPr>
          </a:lstStyle>
          <a:p>
            <a:fld id="{E8A74B61-50D3-3946-8366-1E447A2A8431}" type="slidenum">
              <a:rPr lang="en-US" smtClean="0"/>
              <a:pPr/>
              <a:t>‹#›</a:t>
            </a:fld>
            <a:endParaRPr lang="en-US" dirty="0"/>
          </a:p>
        </p:txBody>
      </p:sp>
      <p:pic>
        <p:nvPicPr>
          <p:cNvPr id="11" name="Picture 10" descr="A screenshot of a cell phone&#10;&#10;Description automatically generated">
            <a:extLst>
              <a:ext uri="{FF2B5EF4-FFF2-40B4-BE49-F238E27FC236}">
                <a16:creationId xmlns:a16="http://schemas.microsoft.com/office/drawing/2014/main" id="{BBD77D34-CAB6-4966-A4F3-28F8D93CFF11}"/>
              </a:ext>
            </a:extLst>
          </p:cNvPr>
          <p:cNvPicPr>
            <a:picLocks noChangeAspect="1"/>
          </p:cNvPicPr>
          <p:nvPr userDrawn="1"/>
        </p:nvPicPr>
        <p:blipFill>
          <a:blip r:embed="rId2"/>
          <a:stretch>
            <a:fillRect/>
          </a:stretch>
        </p:blipFill>
        <p:spPr>
          <a:xfrm>
            <a:off x="10320266" y="297861"/>
            <a:ext cx="1296000" cy="692401"/>
          </a:xfrm>
          <a:prstGeom prst="rect">
            <a:avLst/>
          </a:prstGeom>
        </p:spPr>
      </p:pic>
      <p:pic>
        <p:nvPicPr>
          <p:cNvPr id="13" name="Picture 12" descr="A picture containing drawing&#10;&#10;Description automatically generated">
            <a:extLst>
              <a:ext uri="{FF2B5EF4-FFF2-40B4-BE49-F238E27FC236}">
                <a16:creationId xmlns:a16="http://schemas.microsoft.com/office/drawing/2014/main" id="{5CC5F276-E1EA-4684-90E2-595754F0B795}"/>
              </a:ext>
            </a:extLst>
          </p:cNvPr>
          <p:cNvPicPr>
            <a:picLocks noChangeAspect="1"/>
          </p:cNvPicPr>
          <p:nvPr userDrawn="1"/>
        </p:nvPicPr>
        <p:blipFill>
          <a:blip r:embed="rId3"/>
          <a:stretch>
            <a:fillRect/>
          </a:stretch>
        </p:blipFill>
        <p:spPr>
          <a:xfrm>
            <a:off x="576000" y="6454800"/>
            <a:ext cx="1591143" cy="266400"/>
          </a:xfrm>
          <a:prstGeom prst="rect">
            <a:avLst/>
          </a:prstGeom>
        </p:spPr>
      </p:pic>
    </p:spTree>
    <p:extLst>
      <p:ext uri="{BB962C8B-B14F-4D97-AF65-F5344CB8AC3E}">
        <p14:creationId xmlns:p14="http://schemas.microsoft.com/office/powerpoint/2010/main" val="4066377190"/>
      </p:ext>
    </p:extLst>
  </p:cSld>
  <p:clrMapOvr>
    <a:masterClrMapping/>
  </p:clrMapOvr>
  <p:extLst>
    <p:ext uri="{DCECCB84-F9BA-43D5-87BE-67443E8EF086}">
      <p15:sldGuideLst xmlns:p15="http://schemas.microsoft.com/office/powerpoint/2012/main">
        <p15:guide id="1" orient="horz" pos="1956">
          <p15:clr>
            <a:srgbClr val="FBAE40"/>
          </p15:clr>
        </p15:guide>
        <p15:guide id="2" pos="384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ntents ">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75733" y="359999"/>
            <a:ext cx="8820000" cy="688473"/>
          </a:xfrm>
        </p:spPr>
        <p:txBody>
          <a:bodyPr/>
          <a:lstStyle>
            <a:lvl1pPr>
              <a:defRPr cap="none" baseline="0">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575733" y="1296000"/>
            <a:ext cx="11040532" cy="4896000"/>
          </a:xfrm>
        </p:spPr>
        <p:txBody>
          <a:bodyPr numCol="2" spcCol="288000"/>
          <a:lstStyle>
            <a:lvl1pPr marL="324000" indent="0">
              <a:lnSpc>
                <a:spcPct val="100000"/>
              </a:lnSpc>
              <a:spcAft>
                <a:spcPts val="600"/>
              </a:spcAft>
              <a:tabLst/>
              <a:defRPr sz="1600" b="1">
                <a:solidFill>
                  <a:schemeClr val="accent3"/>
                </a:solidFill>
              </a:defRPr>
            </a:lvl1pPr>
            <a:lvl2pPr marL="0" indent="0">
              <a:lnSpc>
                <a:spcPct val="100000"/>
              </a:lnSpc>
              <a:spcAft>
                <a:spcPts val="600"/>
              </a:spcAft>
              <a:buNone/>
              <a:tabLst>
                <a:tab pos="447675" algn="l"/>
              </a:tabLst>
              <a:defRPr sz="1600">
                <a:solidFill>
                  <a:schemeClr val="bg1"/>
                </a:solidFill>
              </a:defRPr>
            </a:lvl2pPr>
            <a:lvl3pPr marL="180000" indent="-216000">
              <a:lnSpc>
                <a:spcPts val="1440"/>
              </a:lnSpc>
              <a:spcAft>
                <a:spcPts val="600"/>
              </a:spcAft>
              <a:buFont typeface="Arial" panose="020B0604020202020204" pitchFamily="34" charset="0"/>
              <a:buChar char="•"/>
              <a:defRPr sz="1200">
                <a:solidFill>
                  <a:schemeClr val="bg1"/>
                </a:solidFill>
              </a:defRPr>
            </a:lvl3pPr>
            <a:lvl4pPr>
              <a:lnSpc>
                <a:spcPts val="1440"/>
              </a:lnSpc>
              <a:spcAft>
                <a:spcPts val="600"/>
              </a:spcAft>
              <a:defRPr sz="1200">
                <a:solidFill>
                  <a:schemeClr val="bg1"/>
                </a:solidFill>
              </a:defRPr>
            </a:lvl4pPr>
            <a:lvl5pPr>
              <a:lnSpc>
                <a:spcPts val="1440"/>
              </a:lnSpc>
              <a:spcAft>
                <a:spcPts val="600"/>
              </a:spcAft>
              <a:defRPr sz="1200">
                <a:solidFill>
                  <a:schemeClr val="bg1"/>
                </a:solidFill>
              </a:defRPr>
            </a:lvl5pPr>
          </a:lstStyle>
          <a:p>
            <a:pPr lvl="0"/>
            <a:r>
              <a:rPr lang="en-US"/>
              <a:t>Click to edit Master text styles</a:t>
            </a:r>
          </a:p>
          <a:p>
            <a:pPr lvl="1"/>
            <a:r>
              <a:rPr lang="en-US"/>
              <a:t>Second level</a:t>
            </a:r>
          </a:p>
        </p:txBody>
      </p:sp>
      <p:cxnSp>
        <p:nvCxnSpPr>
          <p:cNvPr id="18" name="Straight Connector 17">
            <a:extLst>
              <a:ext uri="{FF2B5EF4-FFF2-40B4-BE49-F238E27FC236}">
                <a16:creationId xmlns:a16="http://schemas.microsoft.com/office/drawing/2014/main" id="{BEB0DE5A-C344-4BAC-8722-ED6064694F51}"/>
              </a:ext>
            </a:extLst>
          </p:cNvPr>
          <p:cNvCxnSpPr/>
          <p:nvPr userDrawn="1"/>
        </p:nvCxnSpPr>
        <p:spPr>
          <a:xfrm>
            <a:off x="575734" y="1152000"/>
            <a:ext cx="11040533"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32EBC18-7749-44BC-8A96-07FDB000A7F3}"/>
              </a:ext>
            </a:extLst>
          </p:cNvPr>
          <p:cNvCxnSpPr/>
          <p:nvPr userDrawn="1"/>
        </p:nvCxnSpPr>
        <p:spPr>
          <a:xfrm>
            <a:off x="575734" y="6405418"/>
            <a:ext cx="11040533"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Slide Number Placeholder 5">
            <a:extLst>
              <a:ext uri="{FF2B5EF4-FFF2-40B4-BE49-F238E27FC236}">
                <a16:creationId xmlns:a16="http://schemas.microsoft.com/office/drawing/2014/main" id="{65607BA9-3467-4F06-83D5-B85028493A02}"/>
              </a:ext>
            </a:extLst>
          </p:cNvPr>
          <p:cNvSpPr>
            <a:spLocks noGrp="1"/>
          </p:cNvSpPr>
          <p:nvPr>
            <p:ph type="sldNum" sz="quarter" idx="4"/>
          </p:nvPr>
        </p:nvSpPr>
        <p:spPr>
          <a:xfrm>
            <a:off x="10562492" y="6444000"/>
            <a:ext cx="1053774" cy="226299"/>
          </a:xfrm>
          <a:prstGeom prst="rect">
            <a:avLst/>
          </a:prstGeom>
        </p:spPr>
        <p:txBody>
          <a:bodyPr vert="horz" lIns="0" tIns="0" rIns="0" bIns="0" rtlCol="0" anchor="t" anchorCtr="0">
            <a:noAutofit/>
          </a:bodyPr>
          <a:lstStyle>
            <a:lvl1pPr algn="r">
              <a:lnSpc>
                <a:spcPct val="100000"/>
              </a:lnSpc>
              <a:defRPr sz="1000">
                <a:solidFill>
                  <a:schemeClr val="bg1"/>
                </a:solidFill>
              </a:defRPr>
            </a:lvl1pPr>
          </a:lstStyle>
          <a:p>
            <a:fld id="{E8A74B61-50D3-3946-8366-1E447A2A8431}" type="slidenum">
              <a:rPr lang="en-US" smtClean="0"/>
              <a:pPr/>
              <a:t>‹#›</a:t>
            </a:fld>
            <a:endParaRPr lang="en-US" dirty="0"/>
          </a:p>
        </p:txBody>
      </p:sp>
      <p:pic>
        <p:nvPicPr>
          <p:cNvPr id="9" name="Picture 8" descr="A screenshot of a cell phone&#10;&#10;Description automatically generated">
            <a:extLst>
              <a:ext uri="{FF2B5EF4-FFF2-40B4-BE49-F238E27FC236}">
                <a16:creationId xmlns:a16="http://schemas.microsoft.com/office/drawing/2014/main" id="{23E64193-CC49-4734-8F9E-94E3C9DB9CEB}"/>
              </a:ext>
            </a:extLst>
          </p:cNvPr>
          <p:cNvPicPr>
            <a:picLocks noChangeAspect="1"/>
          </p:cNvPicPr>
          <p:nvPr userDrawn="1"/>
        </p:nvPicPr>
        <p:blipFill>
          <a:blip r:embed="rId2"/>
          <a:stretch>
            <a:fillRect/>
          </a:stretch>
        </p:blipFill>
        <p:spPr>
          <a:xfrm>
            <a:off x="10320266" y="297861"/>
            <a:ext cx="1296000" cy="692401"/>
          </a:xfrm>
          <a:prstGeom prst="rect">
            <a:avLst/>
          </a:prstGeom>
        </p:spPr>
      </p:pic>
      <p:pic>
        <p:nvPicPr>
          <p:cNvPr id="11" name="Picture 10" descr="A picture containing drawing&#10;&#10;Description automatically generated">
            <a:extLst>
              <a:ext uri="{FF2B5EF4-FFF2-40B4-BE49-F238E27FC236}">
                <a16:creationId xmlns:a16="http://schemas.microsoft.com/office/drawing/2014/main" id="{FAEC8451-4BBD-42A0-B826-F2750BC18E9F}"/>
              </a:ext>
            </a:extLst>
          </p:cNvPr>
          <p:cNvPicPr>
            <a:picLocks noChangeAspect="1"/>
          </p:cNvPicPr>
          <p:nvPr userDrawn="1"/>
        </p:nvPicPr>
        <p:blipFill>
          <a:blip r:embed="rId3"/>
          <a:stretch>
            <a:fillRect/>
          </a:stretch>
        </p:blipFill>
        <p:spPr>
          <a:xfrm>
            <a:off x="576000" y="6454800"/>
            <a:ext cx="1591143" cy="266400"/>
          </a:xfrm>
          <a:prstGeom prst="rect">
            <a:avLst/>
          </a:prstGeom>
        </p:spPr>
      </p:pic>
    </p:spTree>
    <p:extLst>
      <p:ext uri="{BB962C8B-B14F-4D97-AF65-F5344CB8AC3E}">
        <p14:creationId xmlns:p14="http://schemas.microsoft.com/office/powerpoint/2010/main" val="38030064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itle and 2 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575733" y="1296000"/>
            <a:ext cx="9180000" cy="4712170"/>
          </a:xfrm>
        </p:spPr>
        <p:txBody>
          <a:bodyPr numCol="2" spcCol="432000" rtlCol="0"/>
          <a:lstStyle>
            <a:lvl1pPr>
              <a:lnSpc>
                <a:spcPct val="100000"/>
              </a:lnSpc>
              <a:spcAft>
                <a:spcPts val="1000"/>
              </a:spcAft>
              <a:defRPr sz="1400"/>
            </a:lvl1pPr>
            <a:lvl2pPr marL="179388" indent="-179388">
              <a:lnSpc>
                <a:spcPct val="100000"/>
              </a:lnSpc>
              <a:spcAft>
                <a:spcPts val="1000"/>
              </a:spcAft>
              <a:defRPr sz="1400"/>
            </a:lvl2pPr>
            <a:lvl3pPr>
              <a:lnSpc>
                <a:spcPct val="100000"/>
              </a:lnSpc>
              <a:spcAft>
                <a:spcPts val="1000"/>
              </a:spcAft>
              <a:defRPr sz="1400"/>
            </a:lvl3pPr>
            <a:lvl4pPr>
              <a:lnSpc>
                <a:spcPct val="100000"/>
              </a:lnSpc>
              <a:spcAft>
                <a:spcPts val="1000"/>
              </a:spcAft>
              <a:defRPr sz="1400"/>
            </a:lvl4pPr>
            <a:lvl5pPr>
              <a:lnSpc>
                <a:spcPct val="100000"/>
              </a:lnSpc>
              <a:spcAft>
                <a:spcPts val="1000"/>
              </a:spcAf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7" name="Straight Connector 16">
            <a:extLst>
              <a:ext uri="{FF2B5EF4-FFF2-40B4-BE49-F238E27FC236}">
                <a16:creationId xmlns:a16="http://schemas.microsoft.com/office/drawing/2014/main" id="{FD6E512F-17E5-411B-AD21-A17ACDD08764}"/>
              </a:ext>
            </a:extLst>
          </p:cNvPr>
          <p:cNvCxnSpPr/>
          <p:nvPr userDrawn="1"/>
        </p:nvCxnSpPr>
        <p:spPr>
          <a:xfrm>
            <a:off x="575734" y="6405418"/>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94BEBD6-B0BB-43E9-92A2-96893713C5DD}"/>
              </a:ext>
            </a:extLst>
          </p:cNvPr>
          <p:cNvCxnSpPr/>
          <p:nvPr userDrawn="1"/>
        </p:nvCxnSpPr>
        <p:spPr>
          <a:xfrm>
            <a:off x="575734" y="1152000"/>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6">
            <a:extLst>
              <a:ext uri="{FF2B5EF4-FFF2-40B4-BE49-F238E27FC236}">
                <a16:creationId xmlns:a16="http://schemas.microsoft.com/office/drawing/2014/main" id="{849F6B7D-7C1D-472B-A89E-BB8E3624FFA3}"/>
              </a:ext>
            </a:extLst>
          </p:cNvPr>
          <p:cNvSpPr>
            <a:spLocks noGrp="1"/>
          </p:cNvSpPr>
          <p:nvPr>
            <p:ph type="body" sz="quarter" idx="14"/>
          </p:nvPr>
        </p:nvSpPr>
        <p:spPr>
          <a:xfrm>
            <a:off x="575733" y="360000"/>
            <a:ext cx="8820000" cy="757761"/>
          </a:xfrm>
        </p:spPr>
        <p:txBody>
          <a:bodyPr/>
          <a:lstStyle>
            <a:lvl1pPr marL="0" indent="0">
              <a:lnSpc>
                <a:spcPct val="100000"/>
              </a:lnSpc>
              <a:spcAft>
                <a:spcPts val="0"/>
              </a:spcAft>
              <a:buFont typeface="Arial" panose="020B0604020202020204" pitchFamily="34" charset="0"/>
              <a:buNone/>
              <a:defRPr sz="2200" b="1"/>
            </a:lvl1pPr>
            <a:lvl2pPr marL="0" indent="0">
              <a:lnSpc>
                <a:spcPct val="100000"/>
              </a:lnSpc>
              <a:spcAft>
                <a:spcPts val="0"/>
              </a:spcAft>
              <a:buNone/>
              <a:defRPr sz="2200" b="1">
                <a:solidFill>
                  <a:schemeClr val="accent3"/>
                </a:solidFill>
              </a:defRPr>
            </a:lvl2pPr>
          </a:lstStyle>
          <a:p>
            <a:pPr lvl="0"/>
            <a:r>
              <a:rPr lang="en-US"/>
              <a:t>Click to edit Master text styles</a:t>
            </a:r>
          </a:p>
          <a:p>
            <a:pPr lvl="1"/>
            <a:r>
              <a:rPr lang="en-US"/>
              <a:t>Second level</a:t>
            </a:r>
          </a:p>
        </p:txBody>
      </p:sp>
      <p:sp>
        <p:nvSpPr>
          <p:cNvPr id="13" name="Slide Number Placeholder 5">
            <a:extLst>
              <a:ext uri="{FF2B5EF4-FFF2-40B4-BE49-F238E27FC236}">
                <a16:creationId xmlns:a16="http://schemas.microsoft.com/office/drawing/2014/main" id="{23111ECA-C5CB-403F-9E82-54CFBA6FB156}"/>
              </a:ext>
            </a:extLst>
          </p:cNvPr>
          <p:cNvSpPr>
            <a:spLocks noGrp="1"/>
          </p:cNvSpPr>
          <p:nvPr>
            <p:ph type="sldNum" sz="quarter" idx="4"/>
          </p:nvPr>
        </p:nvSpPr>
        <p:spPr>
          <a:xfrm>
            <a:off x="10562492" y="6444000"/>
            <a:ext cx="1053774" cy="226299"/>
          </a:xfrm>
          <a:prstGeom prst="rect">
            <a:avLst/>
          </a:prstGeom>
        </p:spPr>
        <p:txBody>
          <a:bodyPr vert="horz" lIns="0" tIns="0" rIns="0" bIns="0" rtlCol="0" anchor="t" anchorCtr="0">
            <a:noAutofit/>
          </a:bodyPr>
          <a:lstStyle>
            <a:lvl1pPr algn="r">
              <a:lnSpc>
                <a:spcPct val="100000"/>
              </a:lnSpc>
              <a:defRPr sz="1000">
                <a:solidFill>
                  <a:schemeClr val="tx2"/>
                </a:solidFill>
              </a:defRPr>
            </a:lvl1pPr>
          </a:lstStyle>
          <a:p>
            <a:fld id="{E8A74B61-50D3-3946-8366-1E447A2A8431}" type="slidenum">
              <a:rPr lang="en-US" smtClean="0"/>
              <a:pPr/>
              <a:t>‹#›</a:t>
            </a:fld>
            <a:endParaRPr lang="en-US" dirty="0"/>
          </a:p>
        </p:txBody>
      </p:sp>
      <p:pic>
        <p:nvPicPr>
          <p:cNvPr id="11" name="Picture 10" descr="A close up of a sign&#10;&#10;Description automatically generated">
            <a:extLst>
              <a:ext uri="{FF2B5EF4-FFF2-40B4-BE49-F238E27FC236}">
                <a16:creationId xmlns:a16="http://schemas.microsoft.com/office/drawing/2014/main" id="{ED3D6023-1D35-49FB-9FD5-43C6BF51DD36}"/>
              </a:ext>
            </a:extLst>
          </p:cNvPr>
          <p:cNvPicPr>
            <a:picLocks noChangeAspect="1"/>
          </p:cNvPicPr>
          <p:nvPr userDrawn="1"/>
        </p:nvPicPr>
        <p:blipFill>
          <a:blip r:embed="rId2"/>
          <a:stretch>
            <a:fillRect/>
          </a:stretch>
        </p:blipFill>
        <p:spPr>
          <a:xfrm>
            <a:off x="10321200" y="297275"/>
            <a:ext cx="1286973" cy="691200"/>
          </a:xfrm>
          <a:prstGeom prst="rect">
            <a:avLst/>
          </a:prstGeom>
        </p:spPr>
      </p:pic>
      <p:pic>
        <p:nvPicPr>
          <p:cNvPr id="12" name="Picture 11" descr="A close up of a sign&#10;&#10;Description automatically generated">
            <a:extLst>
              <a:ext uri="{FF2B5EF4-FFF2-40B4-BE49-F238E27FC236}">
                <a16:creationId xmlns:a16="http://schemas.microsoft.com/office/drawing/2014/main" id="{0D322D8C-2188-4348-BB7C-A2600AD8B126}"/>
              </a:ext>
            </a:extLst>
          </p:cNvPr>
          <p:cNvPicPr>
            <a:picLocks noChangeAspect="1"/>
          </p:cNvPicPr>
          <p:nvPr userDrawn="1"/>
        </p:nvPicPr>
        <p:blipFill>
          <a:blip r:embed="rId3"/>
          <a:stretch>
            <a:fillRect/>
          </a:stretch>
        </p:blipFill>
        <p:spPr>
          <a:xfrm>
            <a:off x="576000" y="6454800"/>
            <a:ext cx="1584000" cy="265210"/>
          </a:xfrm>
          <a:prstGeom prst="rect">
            <a:avLst/>
          </a:prstGeom>
        </p:spPr>
      </p:pic>
    </p:spTree>
    <p:extLst>
      <p:ext uri="{BB962C8B-B14F-4D97-AF65-F5344CB8AC3E}">
        <p14:creationId xmlns:p14="http://schemas.microsoft.com/office/powerpoint/2010/main" val="850046368"/>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1_Title and 2 Column">
    <p:spTree>
      <p:nvGrpSpPr>
        <p:cNvPr id="1" name=""/>
        <p:cNvGrpSpPr/>
        <p:nvPr/>
      </p:nvGrpSpPr>
      <p:grpSpPr>
        <a:xfrm>
          <a:off x="0" y="0"/>
          <a:ext cx="0" cy="0"/>
          <a:chOff x="0" y="0"/>
          <a:chExt cx="0" cy="0"/>
        </a:xfrm>
      </p:grpSpPr>
      <p:sp>
        <p:nvSpPr>
          <p:cNvPr id="3" name="Content Placeholder 2"/>
          <p:cNvSpPr>
            <a:spLocks noGrp="1"/>
          </p:cNvSpPr>
          <p:nvPr>
            <p:ph idx="1"/>
          </p:nvPr>
        </p:nvSpPr>
        <p:spPr>
          <a:xfrm>
            <a:off x="575733" y="1296000"/>
            <a:ext cx="11040532" cy="4712170"/>
          </a:xfrm>
        </p:spPr>
        <p:txBody>
          <a:bodyPr numCol="2" spcCol="288000" rtlCol="0"/>
          <a:lstStyle>
            <a:lvl2pPr marL="179388" indent="-179388">
              <a:defRPr/>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7" name="Straight Connector 16">
            <a:extLst>
              <a:ext uri="{FF2B5EF4-FFF2-40B4-BE49-F238E27FC236}">
                <a16:creationId xmlns:a16="http://schemas.microsoft.com/office/drawing/2014/main" id="{FD6E512F-17E5-411B-AD21-A17ACDD08764}"/>
              </a:ext>
            </a:extLst>
          </p:cNvPr>
          <p:cNvCxnSpPr/>
          <p:nvPr userDrawn="1"/>
        </p:nvCxnSpPr>
        <p:spPr>
          <a:xfrm>
            <a:off x="575734" y="6405418"/>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BF85525-7DE0-4996-AFEE-D039436544B4}"/>
              </a:ext>
            </a:extLst>
          </p:cNvPr>
          <p:cNvCxnSpPr/>
          <p:nvPr userDrawn="1"/>
        </p:nvCxnSpPr>
        <p:spPr>
          <a:xfrm>
            <a:off x="575734" y="1152000"/>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6">
            <a:extLst>
              <a:ext uri="{FF2B5EF4-FFF2-40B4-BE49-F238E27FC236}">
                <a16:creationId xmlns:a16="http://schemas.microsoft.com/office/drawing/2014/main" id="{524BFCBA-28E4-4D3C-B51D-A40FFC528CF5}"/>
              </a:ext>
            </a:extLst>
          </p:cNvPr>
          <p:cNvSpPr>
            <a:spLocks noGrp="1"/>
          </p:cNvSpPr>
          <p:nvPr>
            <p:ph type="body" sz="quarter" idx="14"/>
          </p:nvPr>
        </p:nvSpPr>
        <p:spPr>
          <a:xfrm>
            <a:off x="575733" y="360000"/>
            <a:ext cx="8820000" cy="757761"/>
          </a:xfrm>
        </p:spPr>
        <p:txBody>
          <a:bodyPr/>
          <a:lstStyle>
            <a:lvl1pPr marL="0" indent="0">
              <a:lnSpc>
                <a:spcPct val="100000"/>
              </a:lnSpc>
              <a:spcAft>
                <a:spcPts val="0"/>
              </a:spcAft>
              <a:buFont typeface="Arial" panose="020B0604020202020204" pitchFamily="34" charset="0"/>
              <a:buNone/>
              <a:defRPr sz="2200" b="1"/>
            </a:lvl1pPr>
            <a:lvl2pPr marL="0" indent="0">
              <a:lnSpc>
                <a:spcPct val="100000"/>
              </a:lnSpc>
              <a:spcAft>
                <a:spcPts val="0"/>
              </a:spcAft>
              <a:buNone/>
              <a:defRPr sz="2200" b="1">
                <a:solidFill>
                  <a:schemeClr val="accent3"/>
                </a:solidFill>
              </a:defRPr>
            </a:lvl2pPr>
          </a:lstStyle>
          <a:p>
            <a:pPr lvl="0"/>
            <a:r>
              <a:rPr lang="en-US"/>
              <a:t>Click to edit Master text styles</a:t>
            </a:r>
          </a:p>
          <a:p>
            <a:pPr lvl="1"/>
            <a:r>
              <a:rPr lang="en-US"/>
              <a:t>Second level</a:t>
            </a:r>
          </a:p>
        </p:txBody>
      </p:sp>
      <p:sp>
        <p:nvSpPr>
          <p:cNvPr id="12" name="Slide Number Placeholder 5">
            <a:extLst>
              <a:ext uri="{FF2B5EF4-FFF2-40B4-BE49-F238E27FC236}">
                <a16:creationId xmlns:a16="http://schemas.microsoft.com/office/drawing/2014/main" id="{952EDAB6-B83B-4DDA-A401-8FD8A46B3640}"/>
              </a:ext>
            </a:extLst>
          </p:cNvPr>
          <p:cNvSpPr>
            <a:spLocks noGrp="1"/>
          </p:cNvSpPr>
          <p:nvPr>
            <p:ph type="sldNum" sz="quarter" idx="4"/>
          </p:nvPr>
        </p:nvSpPr>
        <p:spPr>
          <a:xfrm>
            <a:off x="10562492" y="6444000"/>
            <a:ext cx="1053774" cy="226299"/>
          </a:xfrm>
          <a:prstGeom prst="rect">
            <a:avLst/>
          </a:prstGeom>
        </p:spPr>
        <p:txBody>
          <a:bodyPr vert="horz" lIns="0" tIns="0" rIns="0" bIns="0" rtlCol="0" anchor="t" anchorCtr="0">
            <a:noAutofit/>
          </a:bodyPr>
          <a:lstStyle>
            <a:lvl1pPr algn="r">
              <a:lnSpc>
                <a:spcPct val="100000"/>
              </a:lnSpc>
              <a:defRPr sz="1000">
                <a:solidFill>
                  <a:schemeClr val="tx2"/>
                </a:solidFill>
              </a:defRPr>
            </a:lvl1pPr>
          </a:lstStyle>
          <a:p>
            <a:fld id="{E8A74B61-50D3-3946-8366-1E447A2A8431}" type="slidenum">
              <a:rPr lang="en-US" smtClean="0"/>
              <a:pPr/>
              <a:t>‹#›</a:t>
            </a:fld>
            <a:endParaRPr lang="en-US" dirty="0"/>
          </a:p>
        </p:txBody>
      </p:sp>
      <p:pic>
        <p:nvPicPr>
          <p:cNvPr id="11" name="Picture 10" descr="A close up of a sign&#10;&#10;Description automatically generated">
            <a:extLst>
              <a:ext uri="{FF2B5EF4-FFF2-40B4-BE49-F238E27FC236}">
                <a16:creationId xmlns:a16="http://schemas.microsoft.com/office/drawing/2014/main" id="{A928862E-4F13-4BB4-98D5-D14B6A2D6C19}"/>
              </a:ext>
            </a:extLst>
          </p:cNvPr>
          <p:cNvPicPr>
            <a:picLocks noChangeAspect="1"/>
          </p:cNvPicPr>
          <p:nvPr userDrawn="1"/>
        </p:nvPicPr>
        <p:blipFill>
          <a:blip r:embed="rId2"/>
          <a:stretch>
            <a:fillRect/>
          </a:stretch>
        </p:blipFill>
        <p:spPr>
          <a:xfrm>
            <a:off x="10321200" y="297275"/>
            <a:ext cx="1286973" cy="691200"/>
          </a:xfrm>
          <a:prstGeom prst="rect">
            <a:avLst/>
          </a:prstGeom>
        </p:spPr>
      </p:pic>
      <p:pic>
        <p:nvPicPr>
          <p:cNvPr id="13" name="Picture 12" descr="A close up of a sign&#10;&#10;Description automatically generated">
            <a:extLst>
              <a:ext uri="{FF2B5EF4-FFF2-40B4-BE49-F238E27FC236}">
                <a16:creationId xmlns:a16="http://schemas.microsoft.com/office/drawing/2014/main" id="{5195D55A-D3B1-400E-B765-C82BA84816B9}"/>
              </a:ext>
            </a:extLst>
          </p:cNvPr>
          <p:cNvPicPr>
            <a:picLocks noChangeAspect="1"/>
          </p:cNvPicPr>
          <p:nvPr userDrawn="1"/>
        </p:nvPicPr>
        <p:blipFill>
          <a:blip r:embed="rId3"/>
          <a:stretch>
            <a:fillRect/>
          </a:stretch>
        </p:blipFill>
        <p:spPr>
          <a:xfrm>
            <a:off x="576000" y="6454800"/>
            <a:ext cx="1584000" cy="265210"/>
          </a:xfrm>
          <a:prstGeom prst="rect">
            <a:avLst/>
          </a:prstGeom>
        </p:spPr>
      </p:pic>
    </p:spTree>
    <p:extLst>
      <p:ext uri="{BB962C8B-B14F-4D97-AF65-F5344CB8AC3E}">
        <p14:creationId xmlns:p14="http://schemas.microsoft.com/office/powerpoint/2010/main" val="168354521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Single and 2 Column">
    <p:spTree>
      <p:nvGrpSpPr>
        <p:cNvPr id="1" name=""/>
        <p:cNvGrpSpPr/>
        <p:nvPr/>
      </p:nvGrpSpPr>
      <p:grpSpPr>
        <a:xfrm>
          <a:off x="0" y="0"/>
          <a:ext cx="0" cy="0"/>
          <a:chOff x="0" y="0"/>
          <a:chExt cx="0" cy="0"/>
        </a:xfrm>
      </p:grpSpPr>
      <p:sp>
        <p:nvSpPr>
          <p:cNvPr id="17" name="Content Placeholder 2">
            <a:extLst>
              <a:ext uri="{FF2B5EF4-FFF2-40B4-BE49-F238E27FC236}">
                <a16:creationId xmlns:a16="http://schemas.microsoft.com/office/drawing/2014/main" id="{C4EE6623-BC24-402B-8EB5-D526C12B744B}"/>
              </a:ext>
            </a:extLst>
          </p:cNvPr>
          <p:cNvSpPr>
            <a:spLocks noGrp="1"/>
          </p:cNvSpPr>
          <p:nvPr>
            <p:ph idx="14"/>
          </p:nvPr>
        </p:nvSpPr>
        <p:spPr>
          <a:xfrm>
            <a:off x="575733" y="1296000"/>
            <a:ext cx="3424099" cy="4807244"/>
          </a:xfrm>
        </p:spPr>
        <p:txBody>
          <a:bodyPr/>
          <a:lstStyle>
            <a:lvl1pPr>
              <a:defRPr b="1"/>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p:cNvSpPr>
            <a:spLocks noGrp="1"/>
          </p:cNvSpPr>
          <p:nvPr>
            <p:ph idx="1"/>
          </p:nvPr>
        </p:nvSpPr>
        <p:spPr>
          <a:xfrm>
            <a:off x="4680000" y="1296000"/>
            <a:ext cx="5364000" cy="4807244"/>
          </a:xfrm>
        </p:spPr>
        <p:txBody>
          <a:bodyPr numCol="2" spcCol="28800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0" name="Straight Connector 19">
            <a:extLst>
              <a:ext uri="{FF2B5EF4-FFF2-40B4-BE49-F238E27FC236}">
                <a16:creationId xmlns:a16="http://schemas.microsoft.com/office/drawing/2014/main" id="{3FA526A5-3A4C-48F8-B3E5-74E7301C7588}"/>
              </a:ext>
            </a:extLst>
          </p:cNvPr>
          <p:cNvCxnSpPr/>
          <p:nvPr userDrawn="1"/>
        </p:nvCxnSpPr>
        <p:spPr>
          <a:xfrm>
            <a:off x="575734" y="6405418"/>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8C956BF1-9F70-412D-B419-936E62DCE999}"/>
              </a:ext>
            </a:extLst>
          </p:cNvPr>
          <p:cNvCxnSpPr/>
          <p:nvPr userDrawn="1"/>
        </p:nvCxnSpPr>
        <p:spPr>
          <a:xfrm>
            <a:off x="575734" y="1152000"/>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6">
            <a:extLst>
              <a:ext uri="{FF2B5EF4-FFF2-40B4-BE49-F238E27FC236}">
                <a16:creationId xmlns:a16="http://schemas.microsoft.com/office/drawing/2014/main" id="{9C557019-A313-4DC1-B9A7-C965F5E29F52}"/>
              </a:ext>
            </a:extLst>
          </p:cNvPr>
          <p:cNvSpPr>
            <a:spLocks noGrp="1"/>
          </p:cNvSpPr>
          <p:nvPr>
            <p:ph type="body" sz="quarter" idx="15"/>
          </p:nvPr>
        </p:nvSpPr>
        <p:spPr>
          <a:xfrm>
            <a:off x="575733" y="360000"/>
            <a:ext cx="8820000" cy="757761"/>
          </a:xfrm>
        </p:spPr>
        <p:txBody>
          <a:bodyPr/>
          <a:lstStyle>
            <a:lvl1pPr marL="0" indent="0">
              <a:lnSpc>
                <a:spcPct val="100000"/>
              </a:lnSpc>
              <a:spcAft>
                <a:spcPts val="0"/>
              </a:spcAft>
              <a:buFont typeface="Arial" panose="020B0604020202020204" pitchFamily="34" charset="0"/>
              <a:buNone/>
              <a:defRPr sz="2200" b="1"/>
            </a:lvl1pPr>
            <a:lvl2pPr marL="0" indent="0">
              <a:lnSpc>
                <a:spcPct val="100000"/>
              </a:lnSpc>
              <a:spcAft>
                <a:spcPts val="0"/>
              </a:spcAft>
              <a:buNone/>
              <a:defRPr sz="2200" b="1">
                <a:solidFill>
                  <a:schemeClr val="accent3"/>
                </a:solidFill>
              </a:defRPr>
            </a:lvl2pPr>
          </a:lstStyle>
          <a:p>
            <a:pPr lvl="0"/>
            <a:r>
              <a:rPr lang="en-US"/>
              <a:t>Click to edit Master text styles</a:t>
            </a:r>
          </a:p>
          <a:p>
            <a:pPr lvl="1"/>
            <a:r>
              <a:rPr lang="en-US"/>
              <a:t>Second level</a:t>
            </a:r>
          </a:p>
        </p:txBody>
      </p:sp>
      <p:cxnSp>
        <p:nvCxnSpPr>
          <p:cNvPr id="13" name="Straight Connector 12">
            <a:extLst>
              <a:ext uri="{FF2B5EF4-FFF2-40B4-BE49-F238E27FC236}">
                <a16:creationId xmlns:a16="http://schemas.microsoft.com/office/drawing/2014/main" id="{4F12863E-2C13-47BD-9419-6A823DBE78D7}"/>
              </a:ext>
            </a:extLst>
          </p:cNvPr>
          <p:cNvCxnSpPr/>
          <p:nvPr userDrawn="1"/>
        </p:nvCxnSpPr>
        <p:spPr>
          <a:xfrm>
            <a:off x="575734" y="6405418"/>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19" name="Slide Number Placeholder 5">
            <a:extLst>
              <a:ext uri="{FF2B5EF4-FFF2-40B4-BE49-F238E27FC236}">
                <a16:creationId xmlns:a16="http://schemas.microsoft.com/office/drawing/2014/main" id="{7934A3B0-7D58-4ABC-B27C-8C0626CFA8EA}"/>
              </a:ext>
            </a:extLst>
          </p:cNvPr>
          <p:cNvSpPr>
            <a:spLocks noGrp="1"/>
          </p:cNvSpPr>
          <p:nvPr>
            <p:ph type="sldNum" sz="quarter" idx="4"/>
          </p:nvPr>
        </p:nvSpPr>
        <p:spPr>
          <a:xfrm>
            <a:off x="10562492" y="6444000"/>
            <a:ext cx="1053774" cy="226299"/>
          </a:xfrm>
          <a:prstGeom prst="rect">
            <a:avLst/>
          </a:prstGeom>
        </p:spPr>
        <p:txBody>
          <a:bodyPr vert="horz" lIns="0" tIns="0" rIns="0" bIns="0" rtlCol="0" anchor="t" anchorCtr="0">
            <a:noAutofit/>
          </a:bodyPr>
          <a:lstStyle>
            <a:lvl1pPr algn="r">
              <a:lnSpc>
                <a:spcPct val="100000"/>
              </a:lnSpc>
              <a:defRPr sz="1000">
                <a:solidFill>
                  <a:schemeClr val="tx2"/>
                </a:solidFill>
              </a:defRPr>
            </a:lvl1pPr>
          </a:lstStyle>
          <a:p>
            <a:fld id="{E8A74B61-50D3-3946-8366-1E447A2A8431}" type="slidenum">
              <a:rPr lang="en-US" smtClean="0"/>
              <a:pPr/>
              <a:t>‹#›</a:t>
            </a:fld>
            <a:endParaRPr lang="en-US" dirty="0"/>
          </a:p>
        </p:txBody>
      </p:sp>
      <p:pic>
        <p:nvPicPr>
          <p:cNvPr id="14" name="Picture 13" descr="A close up of a sign&#10;&#10;Description automatically generated">
            <a:extLst>
              <a:ext uri="{FF2B5EF4-FFF2-40B4-BE49-F238E27FC236}">
                <a16:creationId xmlns:a16="http://schemas.microsoft.com/office/drawing/2014/main" id="{17D60567-EF3B-44F6-985C-45609BB828C6}"/>
              </a:ext>
            </a:extLst>
          </p:cNvPr>
          <p:cNvPicPr>
            <a:picLocks noChangeAspect="1"/>
          </p:cNvPicPr>
          <p:nvPr userDrawn="1"/>
        </p:nvPicPr>
        <p:blipFill>
          <a:blip r:embed="rId2"/>
          <a:stretch>
            <a:fillRect/>
          </a:stretch>
        </p:blipFill>
        <p:spPr>
          <a:xfrm>
            <a:off x="10321200" y="297275"/>
            <a:ext cx="1286973" cy="691200"/>
          </a:xfrm>
          <a:prstGeom prst="rect">
            <a:avLst/>
          </a:prstGeom>
        </p:spPr>
      </p:pic>
      <p:pic>
        <p:nvPicPr>
          <p:cNvPr id="18" name="Picture 17" descr="A close up of a sign&#10;&#10;Description automatically generated">
            <a:extLst>
              <a:ext uri="{FF2B5EF4-FFF2-40B4-BE49-F238E27FC236}">
                <a16:creationId xmlns:a16="http://schemas.microsoft.com/office/drawing/2014/main" id="{621F9220-A866-434D-8D36-3C51BB11463D}"/>
              </a:ext>
            </a:extLst>
          </p:cNvPr>
          <p:cNvPicPr>
            <a:picLocks noChangeAspect="1"/>
          </p:cNvPicPr>
          <p:nvPr userDrawn="1"/>
        </p:nvPicPr>
        <p:blipFill>
          <a:blip r:embed="rId3"/>
          <a:stretch>
            <a:fillRect/>
          </a:stretch>
        </p:blipFill>
        <p:spPr>
          <a:xfrm>
            <a:off x="576000" y="6454800"/>
            <a:ext cx="1584000" cy="265210"/>
          </a:xfrm>
          <a:prstGeom prst="rect">
            <a:avLst/>
          </a:prstGeom>
        </p:spPr>
      </p:pic>
    </p:spTree>
    <p:extLst>
      <p:ext uri="{BB962C8B-B14F-4D97-AF65-F5344CB8AC3E}">
        <p14:creationId xmlns:p14="http://schemas.microsoft.com/office/powerpoint/2010/main" val="30967809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ntent with 2 tables">
    <p:spTree>
      <p:nvGrpSpPr>
        <p:cNvPr id="1" name=""/>
        <p:cNvGrpSpPr/>
        <p:nvPr/>
      </p:nvGrpSpPr>
      <p:grpSpPr>
        <a:xfrm>
          <a:off x="0" y="0"/>
          <a:ext cx="0" cy="0"/>
          <a:chOff x="0" y="0"/>
          <a:chExt cx="0" cy="0"/>
        </a:xfrm>
      </p:grpSpPr>
      <p:sp>
        <p:nvSpPr>
          <p:cNvPr id="17" name="Content Placeholder 2">
            <a:extLst>
              <a:ext uri="{FF2B5EF4-FFF2-40B4-BE49-F238E27FC236}">
                <a16:creationId xmlns:a16="http://schemas.microsoft.com/office/drawing/2014/main" id="{C4EE6623-BC24-402B-8EB5-D526C12B744B}"/>
              </a:ext>
            </a:extLst>
          </p:cNvPr>
          <p:cNvSpPr>
            <a:spLocks noGrp="1"/>
          </p:cNvSpPr>
          <p:nvPr>
            <p:ph idx="14"/>
          </p:nvPr>
        </p:nvSpPr>
        <p:spPr>
          <a:xfrm>
            <a:off x="575734" y="1296000"/>
            <a:ext cx="3322498" cy="1929426"/>
          </a:xfrm>
        </p:spPr>
        <p:txBody>
          <a:bodyPr/>
          <a:lstStyle>
            <a:lvl1pPr>
              <a:lnSpc>
                <a:spcPct val="100000"/>
              </a:lnSpc>
              <a:spcAft>
                <a:spcPts val="0"/>
              </a:spcAft>
              <a:defRPr sz="1400" b="1"/>
            </a:lvl1pPr>
            <a:lvl2pPr marL="0" indent="0">
              <a:lnSpc>
                <a:spcPct val="100000"/>
              </a:lnSpc>
              <a:spcAft>
                <a:spcPts val="1000"/>
              </a:spcAft>
              <a:buNone/>
              <a:defRPr sz="1400" b="0"/>
            </a:lvl2pPr>
            <a:lvl3pPr marL="180000" indent="-216000">
              <a:lnSpc>
                <a:spcPct val="100000"/>
              </a:lnSpc>
              <a:spcAft>
                <a:spcPts val="1000"/>
              </a:spcAft>
              <a:buFont typeface="Arial" panose="020B0604020202020204" pitchFamily="34" charset="0"/>
              <a:buChar char="•"/>
              <a:defRPr sz="1400" b="0"/>
            </a:lvl3pPr>
            <a:lvl4pPr>
              <a:lnSpc>
                <a:spcPct val="100000"/>
              </a:lnSpc>
              <a:spcAft>
                <a:spcPts val="1000"/>
              </a:spcAft>
              <a:defRPr sz="1400" b="0"/>
            </a:lvl4pPr>
            <a:lvl5pPr>
              <a:lnSpc>
                <a:spcPct val="100000"/>
              </a:lnSpc>
              <a:spcAft>
                <a:spcPts val="1000"/>
              </a:spcAf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0" name="Straight Connector 19">
            <a:extLst>
              <a:ext uri="{FF2B5EF4-FFF2-40B4-BE49-F238E27FC236}">
                <a16:creationId xmlns:a16="http://schemas.microsoft.com/office/drawing/2014/main" id="{3FA526A5-3A4C-48F8-B3E5-74E7301C7588}"/>
              </a:ext>
            </a:extLst>
          </p:cNvPr>
          <p:cNvCxnSpPr/>
          <p:nvPr userDrawn="1"/>
        </p:nvCxnSpPr>
        <p:spPr>
          <a:xfrm>
            <a:off x="575734" y="6405418"/>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E409ADD2-C364-4BB6-B86F-CF9037B6D11C}"/>
              </a:ext>
            </a:extLst>
          </p:cNvPr>
          <p:cNvSpPr>
            <a:spLocks noGrp="1"/>
          </p:cNvSpPr>
          <p:nvPr>
            <p:ph idx="15"/>
          </p:nvPr>
        </p:nvSpPr>
        <p:spPr>
          <a:xfrm>
            <a:off x="575732" y="3865184"/>
            <a:ext cx="3322498" cy="1929426"/>
          </a:xfrm>
        </p:spPr>
        <p:txBody>
          <a:bodyPr/>
          <a:lstStyle>
            <a:lvl1pPr>
              <a:spcAft>
                <a:spcPts val="0"/>
              </a:spcAft>
              <a:defRPr sz="1400" b="1"/>
            </a:lvl1pPr>
            <a:lvl2pPr marL="0" indent="0">
              <a:spcAft>
                <a:spcPts val="1000"/>
              </a:spcAft>
              <a:buNone/>
              <a:defRPr sz="1400" b="0"/>
            </a:lvl2pPr>
            <a:lvl3pPr marL="180000" indent="-216000">
              <a:spcAft>
                <a:spcPts val="1000"/>
              </a:spcAft>
              <a:buFont typeface="Arial" panose="020B0604020202020204" pitchFamily="34" charset="0"/>
              <a:buChar char="•"/>
              <a:defRPr sz="1400" b="0"/>
            </a:lvl3pPr>
            <a:lvl4pPr>
              <a:spcAft>
                <a:spcPts val="1000"/>
              </a:spcAft>
              <a:defRPr sz="1400" b="0"/>
            </a:lvl4pPr>
            <a:lvl5pPr>
              <a:spcAft>
                <a:spcPts val="1000"/>
              </a:spcAf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able Placeholder 4">
            <a:extLst>
              <a:ext uri="{FF2B5EF4-FFF2-40B4-BE49-F238E27FC236}">
                <a16:creationId xmlns:a16="http://schemas.microsoft.com/office/drawing/2014/main" id="{A43A654E-F926-43AE-9D42-DF221FE71712}"/>
              </a:ext>
            </a:extLst>
          </p:cNvPr>
          <p:cNvSpPr>
            <a:spLocks noGrp="1"/>
          </p:cNvSpPr>
          <p:nvPr>
            <p:ph type="tbl" sz="quarter" idx="16"/>
          </p:nvPr>
        </p:nvSpPr>
        <p:spPr>
          <a:xfrm>
            <a:off x="4601980" y="1332000"/>
            <a:ext cx="6300000" cy="2058987"/>
          </a:xfrm>
        </p:spPr>
        <p:txBody>
          <a:bodyPr/>
          <a:lstStyle/>
          <a:p>
            <a:r>
              <a:rPr lang="en-US" dirty="0"/>
              <a:t>Click icon to add table</a:t>
            </a:r>
            <a:endParaRPr lang="en-GB" dirty="0"/>
          </a:p>
        </p:txBody>
      </p:sp>
      <p:sp>
        <p:nvSpPr>
          <p:cNvPr id="14" name="Table Placeholder 4">
            <a:extLst>
              <a:ext uri="{FF2B5EF4-FFF2-40B4-BE49-F238E27FC236}">
                <a16:creationId xmlns:a16="http://schemas.microsoft.com/office/drawing/2014/main" id="{9C702231-BA00-4144-98D6-18E6F2982666}"/>
              </a:ext>
            </a:extLst>
          </p:cNvPr>
          <p:cNvSpPr>
            <a:spLocks noGrp="1"/>
          </p:cNvSpPr>
          <p:nvPr>
            <p:ph type="tbl" sz="quarter" idx="17"/>
          </p:nvPr>
        </p:nvSpPr>
        <p:spPr>
          <a:xfrm>
            <a:off x="4601127" y="3899015"/>
            <a:ext cx="6300000" cy="2058987"/>
          </a:xfrm>
        </p:spPr>
        <p:txBody>
          <a:bodyPr/>
          <a:lstStyle/>
          <a:p>
            <a:r>
              <a:rPr lang="en-US" dirty="0"/>
              <a:t>Click icon to add table</a:t>
            </a:r>
            <a:endParaRPr lang="en-GB" dirty="0"/>
          </a:p>
        </p:txBody>
      </p:sp>
      <p:cxnSp>
        <p:nvCxnSpPr>
          <p:cNvPr id="18" name="Straight Connector 17">
            <a:extLst>
              <a:ext uri="{FF2B5EF4-FFF2-40B4-BE49-F238E27FC236}">
                <a16:creationId xmlns:a16="http://schemas.microsoft.com/office/drawing/2014/main" id="{2A62BA4C-C550-422D-8A5D-CD2271C005A1}"/>
              </a:ext>
            </a:extLst>
          </p:cNvPr>
          <p:cNvCxnSpPr/>
          <p:nvPr userDrawn="1"/>
        </p:nvCxnSpPr>
        <p:spPr>
          <a:xfrm>
            <a:off x="575734" y="1152000"/>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22" name="Text Placeholder 6">
            <a:extLst>
              <a:ext uri="{FF2B5EF4-FFF2-40B4-BE49-F238E27FC236}">
                <a16:creationId xmlns:a16="http://schemas.microsoft.com/office/drawing/2014/main" id="{49DD811F-A5E5-4DAB-81CA-81301F24AEC3}"/>
              </a:ext>
            </a:extLst>
          </p:cNvPr>
          <p:cNvSpPr>
            <a:spLocks noGrp="1"/>
          </p:cNvSpPr>
          <p:nvPr>
            <p:ph type="body" sz="quarter" idx="18"/>
          </p:nvPr>
        </p:nvSpPr>
        <p:spPr>
          <a:xfrm>
            <a:off x="575733" y="360000"/>
            <a:ext cx="8820000" cy="757761"/>
          </a:xfrm>
        </p:spPr>
        <p:txBody>
          <a:bodyPr/>
          <a:lstStyle>
            <a:lvl1pPr marL="0" indent="0">
              <a:lnSpc>
                <a:spcPct val="100000"/>
              </a:lnSpc>
              <a:spcAft>
                <a:spcPts val="0"/>
              </a:spcAft>
              <a:buFont typeface="Arial" panose="020B0604020202020204" pitchFamily="34" charset="0"/>
              <a:buNone/>
              <a:defRPr sz="2200" b="1"/>
            </a:lvl1pPr>
            <a:lvl2pPr marL="0" indent="0">
              <a:lnSpc>
                <a:spcPct val="100000"/>
              </a:lnSpc>
              <a:spcAft>
                <a:spcPts val="0"/>
              </a:spcAft>
              <a:buNone/>
              <a:defRPr sz="2200" b="1">
                <a:solidFill>
                  <a:schemeClr val="accent3"/>
                </a:solidFill>
              </a:defRPr>
            </a:lvl2pPr>
          </a:lstStyle>
          <a:p>
            <a:pPr lvl="0"/>
            <a:r>
              <a:rPr lang="en-US"/>
              <a:t>Click to edit Master text styles</a:t>
            </a:r>
          </a:p>
          <a:p>
            <a:pPr lvl="1"/>
            <a:r>
              <a:rPr lang="en-US"/>
              <a:t>Second level</a:t>
            </a:r>
          </a:p>
        </p:txBody>
      </p:sp>
      <p:cxnSp>
        <p:nvCxnSpPr>
          <p:cNvPr id="19" name="Straight Connector 18">
            <a:extLst>
              <a:ext uri="{FF2B5EF4-FFF2-40B4-BE49-F238E27FC236}">
                <a16:creationId xmlns:a16="http://schemas.microsoft.com/office/drawing/2014/main" id="{CAD15443-F8E4-4B21-BEB9-C9C50F898CF5}"/>
              </a:ext>
            </a:extLst>
          </p:cNvPr>
          <p:cNvCxnSpPr/>
          <p:nvPr userDrawn="1"/>
        </p:nvCxnSpPr>
        <p:spPr>
          <a:xfrm>
            <a:off x="575734" y="6405418"/>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23" name="Slide Number Placeholder 5">
            <a:extLst>
              <a:ext uri="{FF2B5EF4-FFF2-40B4-BE49-F238E27FC236}">
                <a16:creationId xmlns:a16="http://schemas.microsoft.com/office/drawing/2014/main" id="{C0942999-DC62-47BC-A9F3-9CBBC00B075E}"/>
              </a:ext>
            </a:extLst>
          </p:cNvPr>
          <p:cNvSpPr>
            <a:spLocks noGrp="1"/>
          </p:cNvSpPr>
          <p:nvPr>
            <p:ph type="sldNum" sz="quarter" idx="4"/>
          </p:nvPr>
        </p:nvSpPr>
        <p:spPr>
          <a:xfrm>
            <a:off x="10562492" y="6444000"/>
            <a:ext cx="1053774" cy="226299"/>
          </a:xfrm>
          <a:prstGeom prst="rect">
            <a:avLst/>
          </a:prstGeom>
        </p:spPr>
        <p:txBody>
          <a:bodyPr vert="horz" lIns="0" tIns="0" rIns="0" bIns="0" rtlCol="0" anchor="t" anchorCtr="0">
            <a:noAutofit/>
          </a:bodyPr>
          <a:lstStyle>
            <a:lvl1pPr algn="r">
              <a:lnSpc>
                <a:spcPct val="100000"/>
              </a:lnSpc>
              <a:defRPr sz="1000">
                <a:solidFill>
                  <a:schemeClr val="tx2"/>
                </a:solidFill>
              </a:defRPr>
            </a:lvl1pPr>
          </a:lstStyle>
          <a:p>
            <a:fld id="{E8A74B61-50D3-3946-8366-1E447A2A8431}" type="slidenum">
              <a:rPr lang="en-US" smtClean="0"/>
              <a:pPr/>
              <a:t>‹#›</a:t>
            </a:fld>
            <a:endParaRPr lang="en-US" dirty="0"/>
          </a:p>
        </p:txBody>
      </p:sp>
      <p:pic>
        <p:nvPicPr>
          <p:cNvPr id="16" name="Picture 15" descr="A close up of a sign&#10;&#10;Description automatically generated">
            <a:extLst>
              <a:ext uri="{FF2B5EF4-FFF2-40B4-BE49-F238E27FC236}">
                <a16:creationId xmlns:a16="http://schemas.microsoft.com/office/drawing/2014/main" id="{AFFDB427-ED26-4705-B203-3FE348C2BAE9}"/>
              </a:ext>
            </a:extLst>
          </p:cNvPr>
          <p:cNvPicPr>
            <a:picLocks noChangeAspect="1"/>
          </p:cNvPicPr>
          <p:nvPr userDrawn="1"/>
        </p:nvPicPr>
        <p:blipFill>
          <a:blip r:embed="rId2"/>
          <a:stretch>
            <a:fillRect/>
          </a:stretch>
        </p:blipFill>
        <p:spPr>
          <a:xfrm>
            <a:off x="10321200" y="297275"/>
            <a:ext cx="1286973" cy="691200"/>
          </a:xfrm>
          <a:prstGeom prst="rect">
            <a:avLst/>
          </a:prstGeom>
        </p:spPr>
      </p:pic>
      <p:pic>
        <p:nvPicPr>
          <p:cNvPr id="21" name="Picture 20" descr="A close up of a sign&#10;&#10;Description automatically generated">
            <a:extLst>
              <a:ext uri="{FF2B5EF4-FFF2-40B4-BE49-F238E27FC236}">
                <a16:creationId xmlns:a16="http://schemas.microsoft.com/office/drawing/2014/main" id="{AF2C0B4D-E612-4F46-B7C8-EE61C7267B6F}"/>
              </a:ext>
            </a:extLst>
          </p:cNvPr>
          <p:cNvPicPr>
            <a:picLocks noChangeAspect="1"/>
          </p:cNvPicPr>
          <p:nvPr userDrawn="1"/>
        </p:nvPicPr>
        <p:blipFill>
          <a:blip r:embed="rId3"/>
          <a:stretch>
            <a:fillRect/>
          </a:stretch>
        </p:blipFill>
        <p:spPr>
          <a:xfrm>
            <a:off x="576000" y="6454800"/>
            <a:ext cx="1584000" cy="265210"/>
          </a:xfrm>
          <a:prstGeom prst="rect">
            <a:avLst/>
          </a:prstGeom>
        </p:spPr>
      </p:pic>
    </p:spTree>
    <p:extLst>
      <p:ext uri="{BB962C8B-B14F-4D97-AF65-F5344CB8AC3E}">
        <p14:creationId xmlns:p14="http://schemas.microsoft.com/office/powerpoint/2010/main" val="209523678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ntent with Graph">
    <p:spTree>
      <p:nvGrpSpPr>
        <p:cNvPr id="1" name=""/>
        <p:cNvGrpSpPr/>
        <p:nvPr/>
      </p:nvGrpSpPr>
      <p:grpSpPr>
        <a:xfrm>
          <a:off x="0" y="0"/>
          <a:ext cx="0" cy="0"/>
          <a:chOff x="0" y="0"/>
          <a:chExt cx="0" cy="0"/>
        </a:xfrm>
      </p:grpSpPr>
      <p:sp>
        <p:nvSpPr>
          <p:cNvPr id="17" name="Content Placeholder 2">
            <a:extLst>
              <a:ext uri="{FF2B5EF4-FFF2-40B4-BE49-F238E27FC236}">
                <a16:creationId xmlns:a16="http://schemas.microsoft.com/office/drawing/2014/main" id="{C4EE6623-BC24-402B-8EB5-D526C12B744B}"/>
              </a:ext>
            </a:extLst>
          </p:cNvPr>
          <p:cNvSpPr>
            <a:spLocks noGrp="1"/>
          </p:cNvSpPr>
          <p:nvPr>
            <p:ph idx="14"/>
          </p:nvPr>
        </p:nvSpPr>
        <p:spPr>
          <a:xfrm>
            <a:off x="575733" y="1296000"/>
            <a:ext cx="10032776" cy="2158432"/>
          </a:xfrm>
        </p:spPr>
        <p:txBody>
          <a:bodyPr numCol="2" spcCol="360000"/>
          <a:lstStyle>
            <a:lvl1pPr>
              <a:lnSpc>
                <a:spcPct val="100000"/>
              </a:lnSpc>
              <a:spcAft>
                <a:spcPts val="1000"/>
              </a:spcAft>
              <a:defRPr sz="1400" b="0"/>
            </a:lvl1pPr>
            <a:lvl2pPr>
              <a:lnSpc>
                <a:spcPct val="100000"/>
              </a:lnSpc>
              <a:spcAft>
                <a:spcPts val="1000"/>
              </a:spcAft>
              <a:defRPr sz="1400" b="0"/>
            </a:lvl2pPr>
            <a:lvl3pPr>
              <a:lnSpc>
                <a:spcPct val="100000"/>
              </a:lnSpc>
              <a:spcAft>
                <a:spcPts val="1000"/>
              </a:spcAft>
              <a:defRPr sz="1400" b="0"/>
            </a:lvl3pPr>
            <a:lvl4pPr>
              <a:lnSpc>
                <a:spcPct val="100000"/>
              </a:lnSpc>
              <a:spcAft>
                <a:spcPts val="1000"/>
              </a:spcAft>
              <a:defRPr sz="1400" b="0"/>
            </a:lvl4pPr>
            <a:lvl5pPr>
              <a:lnSpc>
                <a:spcPct val="100000"/>
              </a:lnSpc>
              <a:spcAft>
                <a:spcPts val="1000"/>
              </a:spcAf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0" name="Straight Connector 19">
            <a:extLst>
              <a:ext uri="{FF2B5EF4-FFF2-40B4-BE49-F238E27FC236}">
                <a16:creationId xmlns:a16="http://schemas.microsoft.com/office/drawing/2014/main" id="{3FA526A5-3A4C-48F8-B3E5-74E7301C7588}"/>
              </a:ext>
            </a:extLst>
          </p:cNvPr>
          <p:cNvCxnSpPr/>
          <p:nvPr userDrawn="1"/>
        </p:nvCxnSpPr>
        <p:spPr>
          <a:xfrm>
            <a:off x="575734" y="6405418"/>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18A9DD25-B80A-40A1-8EB9-F961D1FD199E}"/>
              </a:ext>
            </a:extLst>
          </p:cNvPr>
          <p:cNvSpPr>
            <a:spLocks noGrp="1"/>
          </p:cNvSpPr>
          <p:nvPr>
            <p:ph type="body" sz="quarter" idx="16"/>
          </p:nvPr>
        </p:nvSpPr>
        <p:spPr>
          <a:xfrm>
            <a:off x="886172" y="3634013"/>
            <a:ext cx="2808000" cy="2232000"/>
          </a:xfrm>
          <a:custGeom>
            <a:avLst/>
            <a:gdLst>
              <a:gd name="connsiteX0" fmla="*/ 0 w 1586204"/>
              <a:gd name="connsiteY0" fmla="*/ 794968 h 1589936"/>
              <a:gd name="connsiteX1" fmla="*/ 793102 w 1586204"/>
              <a:gd name="connsiteY1" fmla="*/ 0 h 1589936"/>
              <a:gd name="connsiteX2" fmla="*/ 1586204 w 1586204"/>
              <a:gd name="connsiteY2" fmla="*/ 794968 h 1589936"/>
              <a:gd name="connsiteX3" fmla="*/ 793102 w 1586204"/>
              <a:gd name="connsiteY3" fmla="*/ 1589936 h 1589936"/>
              <a:gd name="connsiteX4" fmla="*/ 0 w 1586204"/>
              <a:gd name="connsiteY4" fmla="*/ 794968 h 1589936"/>
              <a:gd name="connsiteX0" fmla="*/ 0 w 1683259"/>
              <a:gd name="connsiteY0" fmla="*/ 794968 h 1590215"/>
              <a:gd name="connsiteX1" fmla="*/ 793102 w 1683259"/>
              <a:gd name="connsiteY1" fmla="*/ 0 h 1590215"/>
              <a:gd name="connsiteX2" fmla="*/ 1586204 w 1683259"/>
              <a:gd name="connsiteY2" fmla="*/ 794968 h 1590215"/>
              <a:gd name="connsiteX3" fmla="*/ 1582472 w 1683259"/>
              <a:gd name="connsiteY3" fmla="*/ 884542 h 1590215"/>
              <a:gd name="connsiteX4" fmla="*/ 793102 w 1683259"/>
              <a:gd name="connsiteY4" fmla="*/ 1589936 h 1590215"/>
              <a:gd name="connsiteX5" fmla="*/ 0 w 1683259"/>
              <a:gd name="connsiteY5" fmla="*/ 794968 h 1590215"/>
              <a:gd name="connsiteX0" fmla="*/ 0 w 1918375"/>
              <a:gd name="connsiteY0" fmla="*/ 794968 h 1590210"/>
              <a:gd name="connsiteX1" fmla="*/ 793102 w 1918375"/>
              <a:gd name="connsiteY1" fmla="*/ 0 h 1590210"/>
              <a:gd name="connsiteX2" fmla="*/ 1586204 w 1918375"/>
              <a:gd name="connsiteY2" fmla="*/ 794968 h 1590210"/>
              <a:gd name="connsiteX3" fmla="*/ 1918374 w 1918375"/>
              <a:gd name="connsiteY3" fmla="*/ 832290 h 1590210"/>
              <a:gd name="connsiteX4" fmla="*/ 1582472 w 1918375"/>
              <a:gd name="connsiteY4" fmla="*/ 884542 h 1590210"/>
              <a:gd name="connsiteX5" fmla="*/ 793102 w 1918375"/>
              <a:gd name="connsiteY5" fmla="*/ 1589936 h 1590210"/>
              <a:gd name="connsiteX6" fmla="*/ 0 w 1918375"/>
              <a:gd name="connsiteY6" fmla="*/ 794968 h 1590210"/>
              <a:gd name="connsiteX0" fmla="*/ 0 w 1933304"/>
              <a:gd name="connsiteY0" fmla="*/ 794968 h 1590210"/>
              <a:gd name="connsiteX1" fmla="*/ 793102 w 1933304"/>
              <a:gd name="connsiteY1" fmla="*/ 0 h 1590210"/>
              <a:gd name="connsiteX2" fmla="*/ 1586204 w 1933304"/>
              <a:gd name="connsiteY2" fmla="*/ 794968 h 1590210"/>
              <a:gd name="connsiteX3" fmla="*/ 1933303 w 1933304"/>
              <a:gd name="connsiteY3" fmla="*/ 966651 h 1590210"/>
              <a:gd name="connsiteX4" fmla="*/ 1582472 w 1933304"/>
              <a:gd name="connsiteY4" fmla="*/ 884542 h 1590210"/>
              <a:gd name="connsiteX5" fmla="*/ 793102 w 1933304"/>
              <a:gd name="connsiteY5" fmla="*/ 1589936 h 1590210"/>
              <a:gd name="connsiteX6" fmla="*/ 0 w 1933304"/>
              <a:gd name="connsiteY6" fmla="*/ 794968 h 1590210"/>
              <a:gd name="connsiteX0" fmla="*/ 0 w 1933304"/>
              <a:gd name="connsiteY0" fmla="*/ 794968 h 1590210"/>
              <a:gd name="connsiteX1" fmla="*/ 793102 w 1933304"/>
              <a:gd name="connsiteY1" fmla="*/ 0 h 1590210"/>
              <a:gd name="connsiteX2" fmla="*/ 1586204 w 1933304"/>
              <a:gd name="connsiteY2" fmla="*/ 794968 h 1590210"/>
              <a:gd name="connsiteX3" fmla="*/ 1933303 w 1933304"/>
              <a:gd name="connsiteY3" fmla="*/ 966651 h 1590210"/>
              <a:gd name="connsiteX4" fmla="*/ 1582472 w 1933304"/>
              <a:gd name="connsiteY4" fmla="*/ 884542 h 1590210"/>
              <a:gd name="connsiteX5" fmla="*/ 793102 w 1933304"/>
              <a:gd name="connsiteY5" fmla="*/ 1589936 h 1590210"/>
              <a:gd name="connsiteX6" fmla="*/ 0 w 1933304"/>
              <a:gd name="connsiteY6" fmla="*/ 794968 h 1590210"/>
              <a:gd name="connsiteX0" fmla="*/ 0 w 1933304"/>
              <a:gd name="connsiteY0" fmla="*/ 794968 h 1590210"/>
              <a:gd name="connsiteX1" fmla="*/ 793102 w 1933304"/>
              <a:gd name="connsiteY1" fmla="*/ 0 h 1590210"/>
              <a:gd name="connsiteX2" fmla="*/ 1586204 w 1933304"/>
              <a:gd name="connsiteY2" fmla="*/ 794968 h 1590210"/>
              <a:gd name="connsiteX3" fmla="*/ 1933303 w 1933304"/>
              <a:gd name="connsiteY3" fmla="*/ 955454 h 1590210"/>
              <a:gd name="connsiteX4" fmla="*/ 1582472 w 1933304"/>
              <a:gd name="connsiteY4" fmla="*/ 884542 h 1590210"/>
              <a:gd name="connsiteX5" fmla="*/ 793102 w 1933304"/>
              <a:gd name="connsiteY5" fmla="*/ 1589936 h 1590210"/>
              <a:gd name="connsiteX6" fmla="*/ 0 w 1933304"/>
              <a:gd name="connsiteY6" fmla="*/ 794968 h 1590210"/>
              <a:gd name="connsiteX0" fmla="*/ 0 w 1948233"/>
              <a:gd name="connsiteY0" fmla="*/ 794968 h 1590210"/>
              <a:gd name="connsiteX1" fmla="*/ 793102 w 1948233"/>
              <a:gd name="connsiteY1" fmla="*/ 0 h 1590210"/>
              <a:gd name="connsiteX2" fmla="*/ 1586204 w 1948233"/>
              <a:gd name="connsiteY2" fmla="*/ 794968 h 1590210"/>
              <a:gd name="connsiteX3" fmla="*/ 1948232 w 1948233"/>
              <a:gd name="connsiteY3" fmla="*/ 947989 h 1590210"/>
              <a:gd name="connsiteX4" fmla="*/ 1582472 w 1948233"/>
              <a:gd name="connsiteY4" fmla="*/ 884542 h 1590210"/>
              <a:gd name="connsiteX5" fmla="*/ 793102 w 1948233"/>
              <a:gd name="connsiteY5" fmla="*/ 1589936 h 1590210"/>
              <a:gd name="connsiteX6" fmla="*/ 0 w 1948233"/>
              <a:gd name="connsiteY6" fmla="*/ 794968 h 1590210"/>
              <a:gd name="connsiteX0" fmla="*/ 0 w 1948233"/>
              <a:gd name="connsiteY0" fmla="*/ 794968 h 1590364"/>
              <a:gd name="connsiteX1" fmla="*/ 793102 w 1948233"/>
              <a:gd name="connsiteY1" fmla="*/ 0 h 1590364"/>
              <a:gd name="connsiteX2" fmla="*/ 1586204 w 1948233"/>
              <a:gd name="connsiteY2" fmla="*/ 794968 h 1590364"/>
              <a:gd name="connsiteX3" fmla="*/ 1948232 w 1948233"/>
              <a:gd name="connsiteY3" fmla="*/ 947989 h 1590364"/>
              <a:gd name="connsiteX4" fmla="*/ 1582472 w 1948233"/>
              <a:gd name="connsiteY4" fmla="*/ 884542 h 1590364"/>
              <a:gd name="connsiteX5" fmla="*/ 793102 w 1948233"/>
              <a:gd name="connsiteY5" fmla="*/ 1589936 h 1590364"/>
              <a:gd name="connsiteX6" fmla="*/ 0 w 1948233"/>
              <a:gd name="connsiteY6" fmla="*/ 794968 h 1590364"/>
              <a:gd name="connsiteX0" fmla="*/ 0 w 1948233"/>
              <a:gd name="connsiteY0" fmla="*/ 794968 h 1589964"/>
              <a:gd name="connsiteX1" fmla="*/ 793102 w 1948233"/>
              <a:gd name="connsiteY1" fmla="*/ 0 h 1589964"/>
              <a:gd name="connsiteX2" fmla="*/ 1586204 w 1948233"/>
              <a:gd name="connsiteY2" fmla="*/ 794968 h 1589964"/>
              <a:gd name="connsiteX3" fmla="*/ 1948232 w 1948233"/>
              <a:gd name="connsiteY3" fmla="*/ 947989 h 1589964"/>
              <a:gd name="connsiteX4" fmla="*/ 1582472 w 1948233"/>
              <a:gd name="connsiteY4" fmla="*/ 884542 h 1589964"/>
              <a:gd name="connsiteX5" fmla="*/ 793102 w 1948233"/>
              <a:gd name="connsiteY5" fmla="*/ 1589936 h 1589964"/>
              <a:gd name="connsiteX6" fmla="*/ 0 w 1948233"/>
              <a:gd name="connsiteY6" fmla="*/ 794968 h 1589964"/>
              <a:gd name="connsiteX0" fmla="*/ 0 w 1948233"/>
              <a:gd name="connsiteY0" fmla="*/ 794968 h 1589966"/>
              <a:gd name="connsiteX1" fmla="*/ 793102 w 1948233"/>
              <a:gd name="connsiteY1" fmla="*/ 0 h 1589966"/>
              <a:gd name="connsiteX2" fmla="*/ 1586204 w 1948233"/>
              <a:gd name="connsiteY2" fmla="*/ 794968 h 1589966"/>
              <a:gd name="connsiteX3" fmla="*/ 1948232 w 1948233"/>
              <a:gd name="connsiteY3" fmla="*/ 947989 h 1589966"/>
              <a:gd name="connsiteX4" fmla="*/ 1582472 w 1948233"/>
              <a:gd name="connsiteY4" fmla="*/ 884542 h 1589966"/>
              <a:gd name="connsiteX5" fmla="*/ 793102 w 1948233"/>
              <a:gd name="connsiteY5" fmla="*/ 1589936 h 1589966"/>
              <a:gd name="connsiteX6" fmla="*/ 0 w 1948233"/>
              <a:gd name="connsiteY6" fmla="*/ 794968 h 1589966"/>
              <a:gd name="connsiteX0" fmla="*/ 0 w 1948233"/>
              <a:gd name="connsiteY0" fmla="*/ 794968 h 1589966"/>
              <a:gd name="connsiteX1" fmla="*/ 793102 w 1948233"/>
              <a:gd name="connsiteY1" fmla="*/ 0 h 1589966"/>
              <a:gd name="connsiteX2" fmla="*/ 1586204 w 1948233"/>
              <a:gd name="connsiteY2" fmla="*/ 794968 h 1589966"/>
              <a:gd name="connsiteX3" fmla="*/ 1948232 w 1948233"/>
              <a:gd name="connsiteY3" fmla="*/ 947989 h 1589966"/>
              <a:gd name="connsiteX4" fmla="*/ 1582472 w 1948233"/>
              <a:gd name="connsiteY4" fmla="*/ 884542 h 1589966"/>
              <a:gd name="connsiteX5" fmla="*/ 793102 w 1948233"/>
              <a:gd name="connsiteY5" fmla="*/ 1589936 h 1589966"/>
              <a:gd name="connsiteX6" fmla="*/ 0 w 1948233"/>
              <a:gd name="connsiteY6" fmla="*/ 794968 h 1589966"/>
              <a:gd name="connsiteX0" fmla="*/ 0 w 1948234"/>
              <a:gd name="connsiteY0" fmla="*/ 794968 h 1589966"/>
              <a:gd name="connsiteX1" fmla="*/ 793102 w 1948234"/>
              <a:gd name="connsiteY1" fmla="*/ 0 h 1589966"/>
              <a:gd name="connsiteX2" fmla="*/ 1586204 w 1948234"/>
              <a:gd name="connsiteY2" fmla="*/ 794968 h 1589966"/>
              <a:gd name="connsiteX3" fmla="*/ 1948232 w 1948234"/>
              <a:gd name="connsiteY3" fmla="*/ 947989 h 1589966"/>
              <a:gd name="connsiteX4" fmla="*/ 1582472 w 1948234"/>
              <a:gd name="connsiteY4" fmla="*/ 884542 h 1589966"/>
              <a:gd name="connsiteX5" fmla="*/ 793102 w 1948234"/>
              <a:gd name="connsiteY5" fmla="*/ 1589936 h 1589966"/>
              <a:gd name="connsiteX6" fmla="*/ 0 w 1948234"/>
              <a:gd name="connsiteY6" fmla="*/ 794968 h 1589966"/>
              <a:gd name="connsiteX0" fmla="*/ 0 w 1948234"/>
              <a:gd name="connsiteY0" fmla="*/ 794968 h 1589966"/>
              <a:gd name="connsiteX1" fmla="*/ 793102 w 1948234"/>
              <a:gd name="connsiteY1" fmla="*/ 0 h 1589966"/>
              <a:gd name="connsiteX2" fmla="*/ 1586204 w 1948234"/>
              <a:gd name="connsiteY2" fmla="*/ 794968 h 1589966"/>
              <a:gd name="connsiteX3" fmla="*/ 1948232 w 1948234"/>
              <a:gd name="connsiteY3" fmla="*/ 947989 h 1589966"/>
              <a:gd name="connsiteX4" fmla="*/ 1582472 w 1948234"/>
              <a:gd name="connsiteY4" fmla="*/ 884542 h 1589966"/>
              <a:gd name="connsiteX5" fmla="*/ 793102 w 1948234"/>
              <a:gd name="connsiteY5" fmla="*/ 1589936 h 1589966"/>
              <a:gd name="connsiteX6" fmla="*/ 0 w 1948234"/>
              <a:gd name="connsiteY6" fmla="*/ 794968 h 1589966"/>
              <a:gd name="connsiteX0" fmla="*/ 0 w 1956577"/>
              <a:gd name="connsiteY0" fmla="*/ 794968 h 1589966"/>
              <a:gd name="connsiteX1" fmla="*/ 793102 w 1956577"/>
              <a:gd name="connsiteY1" fmla="*/ 0 h 1589966"/>
              <a:gd name="connsiteX2" fmla="*/ 1586204 w 1956577"/>
              <a:gd name="connsiteY2" fmla="*/ 794968 h 1589966"/>
              <a:gd name="connsiteX3" fmla="*/ 1948232 w 1956577"/>
              <a:gd name="connsiteY3" fmla="*/ 947989 h 1589966"/>
              <a:gd name="connsiteX4" fmla="*/ 1731760 w 1956577"/>
              <a:gd name="connsiteY4" fmla="*/ 1093547 h 1589966"/>
              <a:gd name="connsiteX5" fmla="*/ 1582472 w 1956577"/>
              <a:gd name="connsiteY5" fmla="*/ 884542 h 1589966"/>
              <a:gd name="connsiteX6" fmla="*/ 793102 w 1956577"/>
              <a:gd name="connsiteY6" fmla="*/ 1589936 h 1589966"/>
              <a:gd name="connsiteX7" fmla="*/ 0 w 1956577"/>
              <a:gd name="connsiteY7" fmla="*/ 794968 h 1589966"/>
              <a:gd name="connsiteX0" fmla="*/ 0 w 1956577"/>
              <a:gd name="connsiteY0" fmla="*/ 794968 h 1589966"/>
              <a:gd name="connsiteX1" fmla="*/ 793102 w 1956577"/>
              <a:gd name="connsiteY1" fmla="*/ 0 h 1589966"/>
              <a:gd name="connsiteX2" fmla="*/ 1586204 w 1956577"/>
              <a:gd name="connsiteY2" fmla="*/ 794968 h 1589966"/>
              <a:gd name="connsiteX3" fmla="*/ 1735492 w 1956577"/>
              <a:gd name="connsiteY3" fmla="*/ 615820 h 1589966"/>
              <a:gd name="connsiteX4" fmla="*/ 1948232 w 1956577"/>
              <a:gd name="connsiteY4" fmla="*/ 947989 h 1589966"/>
              <a:gd name="connsiteX5" fmla="*/ 1731760 w 1956577"/>
              <a:gd name="connsiteY5" fmla="*/ 1093547 h 1589966"/>
              <a:gd name="connsiteX6" fmla="*/ 1582472 w 1956577"/>
              <a:gd name="connsiteY6" fmla="*/ 884542 h 1589966"/>
              <a:gd name="connsiteX7" fmla="*/ 793102 w 1956577"/>
              <a:gd name="connsiteY7" fmla="*/ 1589936 h 1589966"/>
              <a:gd name="connsiteX8" fmla="*/ 0 w 1956577"/>
              <a:gd name="connsiteY8" fmla="*/ 794968 h 1589966"/>
              <a:gd name="connsiteX0" fmla="*/ 0 w 1956577"/>
              <a:gd name="connsiteY0" fmla="*/ 794968 h 1589966"/>
              <a:gd name="connsiteX1" fmla="*/ 793102 w 1956577"/>
              <a:gd name="connsiteY1" fmla="*/ 0 h 1589966"/>
              <a:gd name="connsiteX2" fmla="*/ 1586204 w 1956577"/>
              <a:gd name="connsiteY2" fmla="*/ 794968 h 1589966"/>
              <a:gd name="connsiteX3" fmla="*/ 1675776 w 1956577"/>
              <a:gd name="connsiteY3" fmla="*/ 671804 h 1589966"/>
              <a:gd name="connsiteX4" fmla="*/ 1735492 w 1956577"/>
              <a:gd name="connsiteY4" fmla="*/ 615820 h 1589966"/>
              <a:gd name="connsiteX5" fmla="*/ 1948232 w 1956577"/>
              <a:gd name="connsiteY5" fmla="*/ 947989 h 1589966"/>
              <a:gd name="connsiteX6" fmla="*/ 1731760 w 1956577"/>
              <a:gd name="connsiteY6" fmla="*/ 1093547 h 1589966"/>
              <a:gd name="connsiteX7" fmla="*/ 1582472 w 1956577"/>
              <a:gd name="connsiteY7" fmla="*/ 884542 h 1589966"/>
              <a:gd name="connsiteX8" fmla="*/ 793102 w 1956577"/>
              <a:gd name="connsiteY8" fmla="*/ 1589936 h 1589966"/>
              <a:gd name="connsiteX9" fmla="*/ 0 w 1956577"/>
              <a:gd name="connsiteY9" fmla="*/ 794968 h 1589966"/>
              <a:gd name="connsiteX0" fmla="*/ 0 w 1956577"/>
              <a:gd name="connsiteY0" fmla="*/ 794968 h 1589966"/>
              <a:gd name="connsiteX1" fmla="*/ 793102 w 1956577"/>
              <a:gd name="connsiteY1" fmla="*/ 0 h 1589966"/>
              <a:gd name="connsiteX2" fmla="*/ 1586204 w 1956577"/>
              <a:gd name="connsiteY2" fmla="*/ 794968 h 1589966"/>
              <a:gd name="connsiteX3" fmla="*/ 1769082 w 1956577"/>
              <a:gd name="connsiteY3" fmla="*/ 768842 h 1589966"/>
              <a:gd name="connsiteX4" fmla="*/ 1675776 w 1956577"/>
              <a:gd name="connsiteY4" fmla="*/ 671804 h 1589966"/>
              <a:gd name="connsiteX5" fmla="*/ 1735492 w 1956577"/>
              <a:gd name="connsiteY5" fmla="*/ 615820 h 1589966"/>
              <a:gd name="connsiteX6" fmla="*/ 1948232 w 1956577"/>
              <a:gd name="connsiteY6" fmla="*/ 947989 h 1589966"/>
              <a:gd name="connsiteX7" fmla="*/ 1731760 w 1956577"/>
              <a:gd name="connsiteY7" fmla="*/ 1093547 h 1589966"/>
              <a:gd name="connsiteX8" fmla="*/ 1582472 w 1956577"/>
              <a:gd name="connsiteY8" fmla="*/ 884542 h 1589966"/>
              <a:gd name="connsiteX9" fmla="*/ 793102 w 1956577"/>
              <a:gd name="connsiteY9" fmla="*/ 1589936 h 1589966"/>
              <a:gd name="connsiteX10" fmla="*/ 0 w 1956577"/>
              <a:gd name="connsiteY10" fmla="*/ 794968 h 1589966"/>
              <a:gd name="connsiteX0" fmla="*/ 0 w 1956577"/>
              <a:gd name="connsiteY0" fmla="*/ 794968 h 1589966"/>
              <a:gd name="connsiteX1" fmla="*/ 793102 w 1956577"/>
              <a:gd name="connsiteY1" fmla="*/ 0 h 1589966"/>
              <a:gd name="connsiteX2" fmla="*/ 1586204 w 1956577"/>
              <a:gd name="connsiteY2" fmla="*/ 794968 h 1589966"/>
              <a:gd name="connsiteX3" fmla="*/ 1769082 w 1956577"/>
              <a:gd name="connsiteY3" fmla="*/ 768842 h 1589966"/>
              <a:gd name="connsiteX4" fmla="*/ 1675776 w 1956577"/>
              <a:gd name="connsiteY4" fmla="*/ 671804 h 1589966"/>
              <a:gd name="connsiteX5" fmla="*/ 1735492 w 1956577"/>
              <a:gd name="connsiteY5" fmla="*/ 615820 h 1589966"/>
              <a:gd name="connsiteX6" fmla="*/ 1948232 w 1956577"/>
              <a:gd name="connsiteY6" fmla="*/ 947989 h 1589966"/>
              <a:gd name="connsiteX7" fmla="*/ 1731760 w 1956577"/>
              <a:gd name="connsiteY7" fmla="*/ 1093547 h 1589966"/>
              <a:gd name="connsiteX8" fmla="*/ 1582472 w 1956577"/>
              <a:gd name="connsiteY8" fmla="*/ 884542 h 1589966"/>
              <a:gd name="connsiteX9" fmla="*/ 793102 w 1956577"/>
              <a:gd name="connsiteY9" fmla="*/ 1589936 h 1589966"/>
              <a:gd name="connsiteX10" fmla="*/ 0 w 1956577"/>
              <a:gd name="connsiteY10" fmla="*/ 794968 h 1589966"/>
              <a:gd name="connsiteX0" fmla="*/ 0 w 1956577"/>
              <a:gd name="connsiteY0" fmla="*/ 794968 h 1589966"/>
              <a:gd name="connsiteX1" fmla="*/ 793102 w 1956577"/>
              <a:gd name="connsiteY1" fmla="*/ 0 h 1589966"/>
              <a:gd name="connsiteX2" fmla="*/ 1586204 w 1956577"/>
              <a:gd name="connsiteY2" fmla="*/ 794968 h 1589966"/>
              <a:gd name="connsiteX3" fmla="*/ 1769082 w 1956577"/>
              <a:gd name="connsiteY3" fmla="*/ 768842 h 1589966"/>
              <a:gd name="connsiteX4" fmla="*/ 1675776 w 1956577"/>
              <a:gd name="connsiteY4" fmla="*/ 671804 h 1589966"/>
              <a:gd name="connsiteX5" fmla="*/ 1735492 w 1956577"/>
              <a:gd name="connsiteY5" fmla="*/ 615820 h 1589966"/>
              <a:gd name="connsiteX6" fmla="*/ 1948232 w 1956577"/>
              <a:gd name="connsiteY6" fmla="*/ 947989 h 1589966"/>
              <a:gd name="connsiteX7" fmla="*/ 1731760 w 1956577"/>
              <a:gd name="connsiteY7" fmla="*/ 1093547 h 1589966"/>
              <a:gd name="connsiteX8" fmla="*/ 1582472 w 1956577"/>
              <a:gd name="connsiteY8" fmla="*/ 884542 h 1589966"/>
              <a:gd name="connsiteX9" fmla="*/ 793102 w 1956577"/>
              <a:gd name="connsiteY9" fmla="*/ 1589936 h 1589966"/>
              <a:gd name="connsiteX10" fmla="*/ 0 w 1956577"/>
              <a:gd name="connsiteY10" fmla="*/ 794968 h 1589966"/>
              <a:gd name="connsiteX0" fmla="*/ 0 w 1956577"/>
              <a:gd name="connsiteY0" fmla="*/ 794997 h 1589995"/>
              <a:gd name="connsiteX1" fmla="*/ 793102 w 1956577"/>
              <a:gd name="connsiteY1" fmla="*/ 29 h 1589995"/>
              <a:gd name="connsiteX2" fmla="*/ 1586204 w 1956577"/>
              <a:gd name="connsiteY2" fmla="*/ 772604 h 1589995"/>
              <a:gd name="connsiteX3" fmla="*/ 1769082 w 1956577"/>
              <a:gd name="connsiteY3" fmla="*/ 768871 h 1589995"/>
              <a:gd name="connsiteX4" fmla="*/ 1675776 w 1956577"/>
              <a:gd name="connsiteY4" fmla="*/ 671833 h 1589995"/>
              <a:gd name="connsiteX5" fmla="*/ 1735492 w 1956577"/>
              <a:gd name="connsiteY5" fmla="*/ 615849 h 1589995"/>
              <a:gd name="connsiteX6" fmla="*/ 1948232 w 1956577"/>
              <a:gd name="connsiteY6" fmla="*/ 948018 h 1589995"/>
              <a:gd name="connsiteX7" fmla="*/ 1731760 w 1956577"/>
              <a:gd name="connsiteY7" fmla="*/ 1093576 h 1589995"/>
              <a:gd name="connsiteX8" fmla="*/ 1582472 w 1956577"/>
              <a:gd name="connsiteY8" fmla="*/ 884571 h 1589995"/>
              <a:gd name="connsiteX9" fmla="*/ 793102 w 1956577"/>
              <a:gd name="connsiteY9" fmla="*/ 1589965 h 1589995"/>
              <a:gd name="connsiteX10" fmla="*/ 0 w 1956577"/>
              <a:gd name="connsiteY10" fmla="*/ 794997 h 1589995"/>
              <a:gd name="connsiteX0" fmla="*/ 0 w 1956577"/>
              <a:gd name="connsiteY0" fmla="*/ 795081 h 1590079"/>
              <a:gd name="connsiteX1" fmla="*/ 793102 w 1956577"/>
              <a:gd name="connsiteY1" fmla="*/ 113 h 1590079"/>
              <a:gd name="connsiteX2" fmla="*/ 1586204 w 1956577"/>
              <a:gd name="connsiteY2" fmla="*/ 772688 h 1590079"/>
              <a:gd name="connsiteX3" fmla="*/ 1769082 w 1956577"/>
              <a:gd name="connsiteY3" fmla="*/ 768955 h 1590079"/>
              <a:gd name="connsiteX4" fmla="*/ 1675776 w 1956577"/>
              <a:gd name="connsiteY4" fmla="*/ 671917 h 1590079"/>
              <a:gd name="connsiteX5" fmla="*/ 1735492 w 1956577"/>
              <a:gd name="connsiteY5" fmla="*/ 615933 h 1590079"/>
              <a:gd name="connsiteX6" fmla="*/ 1948232 w 1956577"/>
              <a:gd name="connsiteY6" fmla="*/ 948102 h 1590079"/>
              <a:gd name="connsiteX7" fmla="*/ 1731760 w 1956577"/>
              <a:gd name="connsiteY7" fmla="*/ 1093660 h 1590079"/>
              <a:gd name="connsiteX8" fmla="*/ 1582472 w 1956577"/>
              <a:gd name="connsiteY8" fmla="*/ 884655 h 1590079"/>
              <a:gd name="connsiteX9" fmla="*/ 793102 w 1956577"/>
              <a:gd name="connsiteY9" fmla="*/ 1590049 h 1590079"/>
              <a:gd name="connsiteX10" fmla="*/ 0 w 1956577"/>
              <a:gd name="connsiteY10" fmla="*/ 795081 h 1590079"/>
              <a:gd name="connsiteX0" fmla="*/ 0 w 1956577"/>
              <a:gd name="connsiteY0" fmla="*/ 795081 h 1590079"/>
              <a:gd name="connsiteX1" fmla="*/ 793102 w 1956577"/>
              <a:gd name="connsiteY1" fmla="*/ 113 h 1590079"/>
              <a:gd name="connsiteX2" fmla="*/ 1586204 w 1956577"/>
              <a:gd name="connsiteY2" fmla="*/ 772688 h 1590079"/>
              <a:gd name="connsiteX3" fmla="*/ 1769082 w 1956577"/>
              <a:gd name="connsiteY3" fmla="*/ 768955 h 1590079"/>
              <a:gd name="connsiteX4" fmla="*/ 1675776 w 1956577"/>
              <a:gd name="connsiteY4" fmla="*/ 671917 h 1590079"/>
              <a:gd name="connsiteX5" fmla="*/ 1735492 w 1956577"/>
              <a:gd name="connsiteY5" fmla="*/ 615933 h 1590079"/>
              <a:gd name="connsiteX6" fmla="*/ 1948232 w 1956577"/>
              <a:gd name="connsiteY6" fmla="*/ 948102 h 1590079"/>
              <a:gd name="connsiteX7" fmla="*/ 1731760 w 1956577"/>
              <a:gd name="connsiteY7" fmla="*/ 1093660 h 1590079"/>
              <a:gd name="connsiteX8" fmla="*/ 1582472 w 1956577"/>
              <a:gd name="connsiteY8" fmla="*/ 884655 h 1590079"/>
              <a:gd name="connsiteX9" fmla="*/ 793102 w 1956577"/>
              <a:gd name="connsiteY9" fmla="*/ 1590049 h 1590079"/>
              <a:gd name="connsiteX10" fmla="*/ 0 w 1956577"/>
              <a:gd name="connsiteY10" fmla="*/ 795081 h 1590079"/>
              <a:gd name="connsiteX0" fmla="*/ 0 w 1956577"/>
              <a:gd name="connsiteY0" fmla="*/ 795081 h 1590079"/>
              <a:gd name="connsiteX1" fmla="*/ 793102 w 1956577"/>
              <a:gd name="connsiteY1" fmla="*/ 113 h 1590079"/>
              <a:gd name="connsiteX2" fmla="*/ 1586204 w 1956577"/>
              <a:gd name="connsiteY2" fmla="*/ 772688 h 1590079"/>
              <a:gd name="connsiteX3" fmla="*/ 1769082 w 1956577"/>
              <a:gd name="connsiteY3" fmla="*/ 768955 h 1590079"/>
              <a:gd name="connsiteX4" fmla="*/ 1675776 w 1956577"/>
              <a:gd name="connsiteY4" fmla="*/ 671917 h 1590079"/>
              <a:gd name="connsiteX5" fmla="*/ 1735492 w 1956577"/>
              <a:gd name="connsiteY5" fmla="*/ 615933 h 1590079"/>
              <a:gd name="connsiteX6" fmla="*/ 1948232 w 1956577"/>
              <a:gd name="connsiteY6" fmla="*/ 948102 h 1590079"/>
              <a:gd name="connsiteX7" fmla="*/ 1731760 w 1956577"/>
              <a:gd name="connsiteY7" fmla="*/ 1093660 h 1590079"/>
              <a:gd name="connsiteX8" fmla="*/ 1582472 w 1956577"/>
              <a:gd name="connsiteY8" fmla="*/ 884655 h 1590079"/>
              <a:gd name="connsiteX9" fmla="*/ 793102 w 1956577"/>
              <a:gd name="connsiteY9" fmla="*/ 1590049 h 1590079"/>
              <a:gd name="connsiteX10" fmla="*/ 0 w 1956577"/>
              <a:gd name="connsiteY10" fmla="*/ 795081 h 1590079"/>
              <a:gd name="connsiteX0" fmla="*/ 0 w 1956577"/>
              <a:gd name="connsiteY0" fmla="*/ 795081 h 1590079"/>
              <a:gd name="connsiteX1" fmla="*/ 793102 w 1956577"/>
              <a:gd name="connsiteY1" fmla="*/ 113 h 1590079"/>
              <a:gd name="connsiteX2" fmla="*/ 1586204 w 1956577"/>
              <a:gd name="connsiteY2" fmla="*/ 772688 h 1590079"/>
              <a:gd name="connsiteX3" fmla="*/ 1761708 w 1956577"/>
              <a:gd name="connsiteY3" fmla="*/ 766497 h 1590079"/>
              <a:gd name="connsiteX4" fmla="*/ 1675776 w 1956577"/>
              <a:gd name="connsiteY4" fmla="*/ 671917 h 1590079"/>
              <a:gd name="connsiteX5" fmla="*/ 1735492 w 1956577"/>
              <a:gd name="connsiteY5" fmla="*/ 615933 h 1590079"/>
              <a:gd name="connsiteX6" fmla="*/ 1948232 w 1956577"/>
              <a:gd name="connsiteY6" fmla="*/ 948102 h 1590079"/>
              <a:gd name="connsiteX7" fmla="*/ 1731760 w 1956577"/>
              <a:gd name="connsiteY7" fmla="*/ 1093660 h 1590079"/>
              <a:gd name="connsiteX8" fmla="*/ 1582472 w 1956577"/>
              <a:gd name="connsiteY8" fmla="*/ 884655 h 1590079"/>
              <a:gd name="connsiteX9" fmla="*/ 793102 w 1956577"/>
              <a:gd name="connsiteY9" fmla="*/ 1590049 h 1590079"/>
              <a:gd name="connsiteX10" fmla="*/ 0 w 1956577"/>
              <a:gd name="connsiteY10" fmla="*/ 795081 h 1590079"/>
              <a:gd name="connsiteX0" fmla="*/ 0 w 1956577"/>
              <a:gd name="connsiteY0" fmla="*/ 794978 h 1589976"/>
              <a:gd name="connsiteX1" fmla="*/ 793102 w 1956577"/>
              <a:gd name="connsiteY1" fmla="*/ 10 h 1589976"/>
              <a:gd name="connsiteX2" fmla="*/ 1596037 w 1956577"/>
              <a:gd name="connsiteY2" fmla="*/ 782417 h 1589976"/>
              <a:gd name="connsiteX3" fmla="*/ 1761708 w 1956577"/>
              <a:gd name="connsiteY3" fmla="*/ 766394 h 1589976"/>
              <a:gd name="connsiteX4" fmla="*/ 1675776 w 1956577"/>
              <a:gd name="connsiteY4" fmla="*/ 671814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90974 h 1589976"/>
              <a:gd name="connsiteX4" fmla="*/ 1675776 w 1956577"/>
              <a:gd name="connsiteY4" fmla="*/ 671814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90974 h 1589976"/>
              <a:gd name="connsiteX4" fmla="*/ 1675776 w 1956577"/>
              <a:gd name="connsiteY4" fmla="*/ 671814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5776 w 1956577"/>
              <a:gd name="connsiteY4" fmla="*/ 671814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5776 w 1956577"/>
              <a:gd name="connsiteY4" fmla="*/ 671814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5776 w 1956577"/>
              <a:gd name="connsiteY4" fmla="*/ 671814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5776 w 1956577"/>
              <a:gd name="connsiteY4" fmla="*/ 671814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3318 w 1956577"/>
              <a:gd name="connsiteY4" fmla="*/ 679189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3318 w 1956577"/>
              <a:gd name="connsiteY4" fmla="*/ 679189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3318 w 1956577"/>
              <a:gd name="connsiteY4" fmla="*/ 679189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3318 w 1956577"/>
              <a:gd name="connsiteY4" fmla="*/ 679189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3318 w 1956577"/>
              <a:gd name="connsiteY4" fmla="*/ 679189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66175 w 1956577"/>
              <a:gd name="connsiteY4" fmla="*/ 674426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66175 w 1956577"/>
              <a:gd name="connsiteY4" fmla="*/ 674426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66175 w 1956577"/>
              <a:gd name="connsiteY4" fmla="*/ 674426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35933"/>
              <a:gd name="connsiteY0" fmla="*/ 794978 h 1589976"/>
              <a:gd name="connsiteX1" fmla="*/ 793102 w 1935933"/>
              <a:gd name="connsiteY1" fmla="*/ 10 h 1589976"/>
              <a:gd name="connsiteX2" fmla="*/ 1596037 w 1935933"/>
              <a:gd name="connsiteY2" fmla="*/ 782417 h 1589976"/>
              <a:gd name="connsiteX3" fmla="*/ 1759250 w 1935933"/>
              <a:gd name="connsiteY3" fmla="*/ 781141 h 1589976"/>
              <a:gd name="connsiteX4" fmla="*/ 1666175 w 1935933"/>
              <a:gd name="connsiteY4" fmla="*/ 674426 h 1589976"/>
              <a:gd name="connsiteX5" fmla="*/ 1735492 w 1935933"/>
              <a:gd name="connsiteY5" fmla="*/ 615830 h 1589976"/>
              <a:gd name="connsiteX6" fmla="*/ 1926801 w 1935933"/>
              <a:gd name="connsiteY6" fmla="*/ 831317 h 1589976"/>
              <a:gd name="connsiteX7" fmla="*/ 1731760 w 1935933"/>
              <a:gd name="connsiteY7" fmla="*/ 1093557 h 1589976"/>
              <a:gd name="connsiteX8" fmla="*/ 1582472 w 1935933"/>
              <a:gd name="connsiteY8" fmla="*/ 884552 h 1589976"/>
              <a:gd name="connsiteX9" fmla="*/ 793102 w 1935933"/>
              <a:gd name="connsiteY9" fmla="*/ 1589946 h 1589976"/>
              <a:gd name="connsiteX10" fmla="*/ 0 w 1935933"/>
              <a:gd name="connsiteY10" fmla="*/ 794978 h 1589976"/>
              <a:gd name="connsiteX0" fmla="*/ 0 w 1929209"/>
              <a:gd name="connsiteY0" fmla="*/ 794978 h 1589976"/>
              <a:gd name="connsiteX1" fmla="*/ 793102 w 1929209"/>
              <a:gd name="connsiteY1" fmla="*/ 10 h 1589976"/>
              <a:gd name="connsiteX2" fmla="*/ 1596037 w 1929209"/>
              <a:gd name="connsiteY2" fmla="*/ 782417 h 1589976"/>
              <a:gd name="connsiteX3" fmla="*/ 1759250 w 1929209"/>
              <a:gd name="connsiteY3" fmla="*/ 781141 h 1589976"/>
              <a:gd name="connsiteX4" fmla="*/ 1666175 w 1929209"/>
              <a:gd name="connsiteY4" fmla="*/ 674426 h 1589976"/>
              <a:gd name="connsiteX5" fmla="*/ 1735492 w 1929209"/>
              <a:gd name="connsiteY5" fmla="*/ 615830 h 1589976"/>
              <a:gd name="connsiteX6" fmla="*/ 1926801 w 1929209"/>
              <a:gd name="connsiteY6" fmla="*/ 831317 h 1589976"/>
              <a:gd name="connsiteX7" fmla="*/ 1731760 w 1929209"/>
              <a:gd name="connsiteY7" fmla="*/ 1093557 h 1589976"/>
              <a:gd name="connsiteX8" fmla="*/ 1582472 w 1929209"/>
              <a:gd name="connsiteY8" fmla="*/ 884552 h 1589976"/>
              <a:gd name="connsiteX9" fmla="*/ 793102 w 1929209"/>
              <a:gd name="connsiteY9" fmla="*/ 1589946 h 1589976"/>
              <a:gd name="connsiteX10" fmla="*/ 0 w 1929209"/>
              <a:gd name="connsiteY10" fmla="*/ 794978 h 1589976"/>
              <a:gd name="connsiteX0" fmla="*/ 0 w 1926801"/>
              <a:gd name="connsiteY0" fmla="*/ 794978 h 1589976"/>
              <a:gd name="connsiteX1" fmla="*/ 793102 w 1926801"/>
              <a:gd name="connsiteY1" fmla="*/ 10 h 1589976"/>
              <a:gd name="connsiteX2" fmla="*/ 1596037 w 1926801"/>
              <a:gd name="connsiteY2" fmla="*/ 782417 h 1589976"/>
              <a:gd name="connsiteX3" fmla="*/ 1759250 w 1926801"/>
              <a:gd name="connsiteY3" fmla="*/ 781141 h 1589976"/>
              <a:gd name="connsiteX4" fmla="*/ 1666175 w 1926801"/>
              <a:gd name="connsiteY4" fmla="*/ 674426 h 1589976"/>
              <a:gd name="connsiteX5" fmla="*/ 1735492 w 1926801"/>
              <a:gd name="connsiteY5" fmla="*/ 615830 h 1589976"/>
              <a:gd name="connsiteX6" fmla="*/ 1926801 w 1926801"/>
              <a:gd name="connsiteY6" fmla="*/ 831317 h 1589976"/>
              <a:gd name="connsiteX7" fmla="*/ 1731760 w 1926801"/>
              <a:gd name="connsiteY7" fmla="*/ 1093557 h 1589976"/>
              <a:gd name="connsiteX8" fmla="*/ 1582472 w 1926801"/>
              <a:gd name="connsiteY8" fmla="*/ 884552 h 1589976"/>
              <a:gd name="connsiteX9" fmla="*/ 793102 w 1926801"/>
              <a:gd name="connsiteY9" fmla="*/ 1589946 h 1589976"/>
              <a:gd name="connsiteX10" fmla="*/ 0 w 1926801"/>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4173 h 1589976"/>
              <a:gd name="connsiteX7" fmla="*/ 1731760 w 1938707"/>
              <a:gd name="connsiteY7" fmla="*/ 1093557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4173 h 1589976"/>
              <a:gd name="connsiteX7" fmla="*/ 1731760 w 1938707"/>
              <a:gd name="connsiteY7" fmla="*/ 1093557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4173 h 1589976"/>
              <a:gd name="connsiteX7" fmla="*/ 1731760 w 1938707"/>
              <a:gd name="connsiteY7" fmla="*/ 1093557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4173 h 1589976"/>
              <a:gd name="connsiteX7" fmla="*/ 1731760 w 1938707"/>
              <a:gd name="connsiteY7" fmla="*/ 1093557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4173 h 1589976"/>
              <a:gd name="connsiteX7" fmla="*/ 1726998 w 1938707"/>
              <a:gd name="connsiteY7" fmla="*/ 1029263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4173 h 1589976"/>
              <a:gd name="connsiteX7" fmla="*/ 1726998 w 1938707"/>
              <a:gd name="connsiteY7" fmla="*/ 1029263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4173 h 1589976"/>
              <a:gd name="connsiteX7" fmla="*/ 1726998 w 1938707"/>
              <a:gd name="connsiteY7" fmla="*/ 1029263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582472 w 1938707"/>
              <a:gd name="connsiteY9" fmla="*/ 884552 h 1589976"/>
              <a:gd name="connsiteX10" fmla="*/ 793102 w 1938707"/>
              <a:gd name="connsiteY10" fmla="*/ 1589946 h 1589976"/>
              <a:gd name="connsiteX11" fmla="*/ 0 w 1938707"/>
              <a:gd name="connsiteY11"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582472 w 1938707"/>
              <a:gd name="connsiteY9" fmla="*/ 884552 h 1589976"/>
              <a:gd name="connsiteX10" fmla="*/ 793102 w 1938707"/>
              <a:gd name="connsiteY10" fmla="*/ 1589946 h 1589976"/>
              <a:gd name="connsiteX11" fmla="*/ 0 w 1938707"/>
              <a:gd name="connsiteY11"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582472 w 1938707"/>
              <a:gd name="connsiteY9" fmla="*/ 884552 h 1589976"/>
              <a:gd name="connsiteX10" fmla="*/ 793102 w 1938707"/>
              <a:gd name="connsiteY10" fmla="*/ 1589946 h 1589976"/>
              <a:gd name="connsiteX11" fmla="*/ 0 w 1938707"/>
              <a:gd name="connsiteY11"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764320 w 1938707"/>
              <a:gd name="connsiteY9" fmla="*/ 870624 h 1589976"/>
              <a:gd name="connsiteX10" fmla="*/ 1582472 w 1938707"/>
              <a:gd name="connsiteY10" fmla="*/ 884552 h 1589976"/>
              <a:gd name="connsiteX11" fmla="*/ 793102 w 1938707"/>
              <a:gd name="connsiteY11" fmla="*/ 1589946 h 1589976"/>
              <a:gd name="connsiteX12" fmla="*/ 0 w 1938707"/>
              <a:gd name="connsiteY12"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764320 w 1938707"/>
              <a:gd name="connsiteY9" fmla="*/ 870624 h 1589976"/>
              <a:gd name="connsiteX10" fmla="*/ 1582472 w 1938707"/>
              <a:gd name="connsiteY10" fmla="*/ 884552 h 1589976"/>
              <a:gd name="connsiteX11" fmla="*/ 793102 w 1938707"/>
              <a:gd name="connsiteY11" fmla="*/ 1589946 h 1589976"/>
              <a:gd name="connsiteX12" fmla="*/ 0 w 1938707"/>
              <a:gd name="connsiteY12"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764320 w 1938707"/>
              <a:gd name="connsiteY9" fmla="*/ 870624 h 1589976"/>
              <a:gd name="connsiteX10" fmla="*/ 1582472 w 1938707"/>
              <a:gd name="connsiteY10" fmla="*/ 884552 h 1589976"/>
              <a:gd name="connsiteX11" fmla="*/ 793102 w 1938707"/>
              <a:gd name="connsiteY11" fmla="*/ 1589946 h 1589976"/>
              <a:gd name="connsiteX12" fmla="*/ 0 w 1938707"/>
              <a:gd name="connsiteY12"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764320 w 1938707"/>
              <a:gd name="connsiteY9" fmla="*/ 870624 h 1589976"/>
              <a:gd name="connsiteX10" fmla="*/ 1582472 w 1938707"/>
              <a:gd name="connsiteY10" fmla="*/ 884552 h 1589976"/>
              <a:gd name="connsiteX11" fmla="*/ 793102 w 1938707"/>
              <a:gd name="connsiteY11" fmla="*/ 1589946 h 1589976"/>
              <a:gd name="connsiteX12" fmla="*/ 0 w 1938707"/>
              <a:gd name="connsiteY12"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764320 w 1938707"/>
              <a:gd name="connsiteY9" fmla="*/ 870624 h 1589976"/>
              <a:gd name="connsiteX10" fmla="*/ 1582472 w 1938707"/>
              <a:gd name="connsiteY10" fmla="*/ 884552 h 1589976"/>
              <a:gd name="connsiteX11" fmla="*/ 793102 w 1938707"/>
              <a:gd name="connsiteY11" fmla="*/ 1589946 h 1589976"/>
              <a:gd name="connsiteX12" fmla="*/ 0 w 1938707"/>
              <a:gd name="connsiteY12" fmla="*/ 794978 h 1589976"/>
              <a:gd name="connsiteX0" fmla="*/ 0 w 1938707"/>
              <a:gd name="connsiteY0" fmla="*/ 794978 h 1590265"/>
              <a:gd name="connsiteX1" fmla="*/ 793102 w 1938707"/>
              <a:gd name="connsiteY1" fmla="*/ 10 h 1590265"/>
              <a:gd name="connsiteX2" fmla="*/ 1596037 w 1938707"/>
              <a:gd name="connsiteY2" fmla="*/ 782417 h 1590265"/>
              <a:gd name="connsiteX3" fmla="*/ 1759250 w 1938707"/>
              <a:gd name="connsiteY3" fmla="*/ 781141 h 1590265"/>
              <a:gd name="connsiteX4" fmla="*/ 1666175 w 1938707"/>
              <a:gd name="connsiteY4" fmla="*/ 674426 h 1590265"/>
              <a:gd name="connsiteX5" fmla="*/ 1735492 w 1938707"/>
              <a:gd name="connsiteY5" fmla="*/ 615830 h 1590265"/>
              <a:gd name="connsiteX6" fmla="*/ 1938707 w 1938707"/>
              <a:gd name="connsiteY6" fmla="*/ 828936 h 1590265"/>
              <a:gd name="connsiteX7" fmla="*/ 1726998 w 1938707"/>
              <a:gd name="connsiteY7" fmla="*/ 1029263 h 1590265"/>
              <a:gd name="connsiteX8" fmla="*/ 1669070 w 1938707"/>
              <a:gd name="connsiteY8" fmla="*/ 970636 h 1590265"/>
              <a:gd name="connsiteX9" fmla="*/ 1764320 w 1938707"/>
              <a:gd name="connsiteY9" fmla="*/ 870624 h 1590265"/>
              <a:gd name="connsiteX10" fmla="*/ 1596760 w 1938707"/>
              <a:gd name="connsiteY10" fmla="*/ 870265 h 1590265"/>
              <a:gd name="connsiteX11" fmla="*/ 793102 w 1938707"/>
              <a:gd name="connsiteY11" fmla="*/ 1589946 h 1590265"/>
              <a:gd name="connsiteX12" fmla="*/ 0 w 1938707"/>
              <a:gd name="connsiteY12" fmla="*/ 794978 h 1590265"/>
              <a:gd name="connsiteX0" fmla="*/ 0 w 1938707"/>
              <a:gd name="connsiteY0" fmla="*/ 794978 h 1590287"/>
              <a:gd name="connsiteX1" fmla="*/ 793102 w 1938707"/>
              <a:gd name="connsiteY1" fmla="*/ 10 h 1590287"/>
              <a:gd name="connsiteX2" fmla="*/ 1596037 w 1938707"/>
              <a:gd name="connsiteY2" fmla="*/ 782417 h 1590287"/>
              <a:gd name="connsiteX3" fmla="*/ 1759250 w 1938707"/>
              <a:gd name="connsiteY3" fmla="*/ 781141 h 1590287"/>
              <a:gd name="connsiteX4" fmla="*/ 1666175 w 1938707"/>
              <a:gd name="connsiteY4" fmla="*/ 674426 h 1590287"/>
              <a:gd name="connsiteX5" fmla="*/ 1735492 w 1938707"/>
              <a:gd name="connsiteY5" fmla="*/ 615830 h 1590287"/>
              <a:gd name="connsiteX6" fmla="*/ 1938707 w 1938707"/>
              <a:gd name="connsiteY6" fmla="*/ 828936 h 1590287"/>
              <a:gd name="connsiteX7" fmla="*/ 1726998 w 1938707"/>
              <a:gd name="connsiteY7" fmla="*/ 1029263 h 1590287"/>
              <a:gd name="connsiteX8" fmla="*/ 1669070 w 1938707"/>
              <a:gd name="connsiteY8" fmla="*/ 970636 h 1590287"/>
              <a:gd name="connsiteX9" fmla="*/ 1764320 w 1938707"/>
              <a:gd name="connsiteY9" fmla="*/ 870624 h 1590287"/>
              <a:gd name="connsiteX10" fmla="*/ 1594378 w 1938707"/>
              <a:gd name="connsiteY10" fmla="*/ 872647 h 1590287"/>
              <a:gd name="connsiteX11" fmla="*/ 793102 w 1938707"/>
              <a:gd name="connsiteY11" fmla="*/ 1589946 h 1590287"/>
              <a:gd name="connsiteX12" fmla="*/ 0 w 1938707"/>
              <a:gd name="connsiteY12" fmla="*/ 794978 h 1590287"/>
              <a:gd name="connsiteX0" fmla="*/ 0 w 1938707"/>
              <a:gd name="connsiteY0" fmla="*/ 794978 h 1590287"/>
              <a:gd name="connsiteX1" fmla="*/ 793102 w 1938707"/>
              <a:gd name="connsiteY1" fmla="*/ 10 h 1590287"/>
              <a:gd name="connsiteX2" fmla="*/ 1596037 w 1938707"/>
              <a:gd name="connsiteY2" fmla="*/ 782417 h 1590287"/>
              <a:gd name="connsiteX3" fmla="*/ 1759250 w 1938707"/>
              <a:gd name="connsiteY3" fmla="*/ 781141 h 1590287"/>
              <a:gd name="connsiteX4" fmla="*/ 1666175 w 1938707"/>
              <a:gd name="connsiteY4" fmla="*/ 674426 h 1590287"/>
              <a:gd name="connsiteX5" fmla="*/ 1735492 w 1938707"/>
              <a:gd name="connsiteY5" fmla="*/ 615830 h 1590287"/>
              <a:gd name="connsiteX6" fmla="*/ 1938707 w 1938707"/>
              <a:gd name="connsiteY6" fmla="*/ 828936 h 1590287"/>
              <a:gd name="connsiteX7" fmla="*/ 1726998 w 1938707"/>
              <a:gd name="connsiteY7" fmla="*/ 1029263 h 1590287"/>
              <a:gd name="connsiteX8" fmla="*/ 1669070 w 1938707"/>
              <a:gd name="connsiteY8" fmla="*/ 970636 h 1590287"/>
              <a:gd name="connsiteX9" fmla="*/ 1764320 w 1938707"/>
              <a:gd name="connsiteY9" fmla="*/ 870624 h 1590287"/>
              <a:gd name="connsiteX10" fmla="*/ 1594378 w 1938707"/>
              <a:gd name="connsiteY10" fmla="*/ 872647 h 1590287"/>
              <a:gd name="connsiteX11" fmla="*/ 793102 w 1938707"/>
              <a:gd name="connsiteY11" fmla="*/ 1589946 h 1590287"/>
              <a:gd name="connsiteX12" fmla="*/ 0 w 1938707"/>
              <a:gd name="connsiteY12" fmla="*/ 794978 h 1590287"/>
              <a:gd name="connsiteX0" fmla="*/ 0 w 1938707"/>
              <a:gd name="connsiteY0" fmla="*/ 794978 h 1590287"/>
              <a:gd name="connsiteX1" fmla="*/ 793102 w 1938707"/>
              <a:gd name="connsiteY1" fmla="*/ 10 h 1590287"/>
              <a:gd name="connsiteX2" fmla="*/ 1596037 w 1938707"/>
              <a:gd name="connsiteY2" fmla="*/ 782417 h 1590287"/>
              <a:gd name="connsiteX3" fmla="*/ 1759250 w 1938707"/>
              <a:gd name="connsiteY3" fmla="*/ 781141 h 1590287"/>
              <a:gd name="connsiteX4" fmla="*/ 1666175 w 1938707"/>
              <a:gd name="connsiteY4" fmla="*/ 674426 h 1590287"/>
              <a:gd name="connsiteX5" fmla="*/ 1735492 w 1938707"/>
              <a:gd name="connsiteY5" fmla="*/ 615830 h 1590287"/>
              <a:gd name="connsiteX6" fmla="*/ 1938707 w 1938707"/>
              <a:gd name="connsiteY6" fmla="*/ 828936 h 1590287"/>
              <a:gd name="connsiteX7" fmla="*/ 1726998 w 1938707"/>
              <a:gd name="connsiteY7" fmla="*/ 1029263 h 1590287"/>
              <a:gd name="connsiteX8" fmla="*/ 1669070 w 1938707"/>
              <a:gd name="connsiteY8" fmla="*/ 970636 h 1590287"/>
              <a:gd name="connsiteX9" fmla="*/ 1764320 w 1938707"/>
              <a:gd name="connsiteY9" fmla="*/ 870624 h 1590287"/>
              <a:gd name="connsiteX10" fmla="*/ 1594378 w 1938707"/>
              <a:gd name="connsiteY10" fmla="*/ 872647 h 1590287"/>
              <a:gd name="connsiteX11" fmla="*/ 793102 w 1938707"/>
              <a:gd name="connsiteY11" fmla="*/ 1589946 h 1590287"/>
              <a:gd name="connsiteX12" fmla="*/ 0 w 1938707"/>
              <a:gd name="connsiteY12" fmla="*/ 794978 h 1590287"/>
              <a:gd name="connsiteX0" fmla="*/ 0 w 1938707"/>
              <a:gd name="connsiteY0" fmla="*/ 794978 h 1590287"/>
              <a:gd name="connsiteX1" fmla="*/ 793102 w 1938707"/>
              <a:gd name="connsiteY1" fmla="*/ 10 h 1590287"/>
              <a:gd name="connsiteX2" fmla="*/ 1596037 w 1938707"/>
              <a:gd name="connsiteY2" fmla="*/ 782417 h 1590287"/>
              <a:gd name="connsiteX3" fmla="*/ 1759250 w 1938707"/>
              <a:gd name="connsiteY3" fmla="*/ 781141 h 1590287"/>
              <a:gd name="connsiteX4" fmla="*/ 1666175 w 1938707"/>
              <a:gd name="connsiteY4" fmla="*/ 674426 h 1590287"/>
              <a:gd name="connsiteX5" fmla="*/ 1735492 w 1938707"/>
              <a:gd name="connsiteY5" fmla="*/ 615830 h 1590287"/>
              <a:gd name="connsiteX6" fmla="*/ 1938707 w 1938707"/>
              <a:gd name="connsiteY6" fmla="*/ 828936 h 1590287"/>
              <a:gd name="connsiteX7" fmla="*/ 1736523 w 1938707"/>
              <a:gd name="connsiteY7" fmla="*/ 1034026 h 1590287"/>
              <a:gd name="connsiteX8" fmla="*/ 1669070 w 1938707"/>
              <a:gd name="connsiteY8" fmla="*/ 970636 h 1590287"/>
              <a:gd name="connsiteX9" fmla="*/ 1764320 w 1938707"/>
              <a:gd name="connsiteY9" fmla="*/ 870624 h 1590287"/>
              <a:gd name="connsiteX10" fmla="*/ 1594378 w 1938707"/>
              <a:gd name="connsiteY10" fmla="*/ 872647 h 1590287"/>
              <a:gd name="connsiteX11" fmla="*/ 793102 w 1938707"/>
              <a:gd name="connsiteY11" fmla="*/ 1589946 h 1590287"/>
              <a:gd name="connsiteX12" fmla="*/ 0 w 1938707"/>
              <a:gd name="connsiteY12" fmla="*/ 794978 h 1590287"/>
              <a:gd name="connsiteX0" fmla="*/ 0 w 1938707"/>
              <a:gd name="connsiteY0" fmla="*/ 794978 h 1590287"/>
              <a:gd name="connsiteX1" fmla="*/ 793102 w 1938707"/>
              <a:gd name="connsiteY1" fmla="*/ 10 h 1590287"/>
              <a:gd name="connsiteX2" fmla="*/ 1596037 w 1938707"/>
              <a:gd name="connsiteY2" fmla="*/ 782417 h 1590287"/>
              <a:gd name="connsiteX3" fmla="*/ 1759250 w 1938707"/>
              <a:gd name="connsiteY3" fmla="*/ 781141 h 1590287"/>
              <a:gd name="connsiteX4" fmla="*/ 1666175 w 1938707"/>
              <a:gd name="connsiteY4" fmla="*/ 674426 h 1590287"/>
              <a:gd name="connsiteX5" fmla="*/ 1728348 w 1938707"/>
              <a:gd name="connsiteY5" fmla="*/ 613449 h 1590287"/>
              <a:gd name="connsiteX6" fmla="*/ 1938707 w 1938707"/>
              <a:gd name="connsiteY6" fmla="*/ 828936 h 1590287"/>
              <a:gd name="connsiteX7" fmla="*/ 1736523 w 1938707"/>
              <a:gd name="connsiteY7" fmla="*/ 1034026 h 1590287"/>
              <a:gd name="connsiteX8" fmla="*/ 1669070 w 1938707"/>
              <a:gd name="connsiteY8" fmla="*/ 970636 h 1590287"/>
              <a:gd name="connsiteX9" fmla="*/ 1764320 w 1938707"/>
              <a:gd name="connsiteY9" fmla="*/ 870624 h 1590287"/>
              <a:gd name="connsiteX10" fmla="*/ 1594378 w 1938707"/>
              <a:gd name="connsiteY10" fmla="*/ 872647 h 1590287"/>
              <a:gd name="connsiteX11" fmla="*/ 793102 w 1938707"/>
              <a:gd name="connsiteY11" fmla="*/ 1589946 h 1590287"/>
              <a:gd name="connsiteX12" fmla="*/ 0 w 1938707"/>
              <a:gd name="connsiteY12" fmla="*/ 794978 h 1590287"/>
              <a:gd name="connsiteX0" fmla="*/ 0 w 1938707"/>
              <a:gd name="connsiteY0" fmla="*/ 794978 h 1589971"/>
              <a:gd name="connsiteX1" fmla="*/ 793102 w 1938707"/>
              <a:gd name="connsiteY1" fmla="*/ 10 h 1589971"/>
              <a:gd name="connsiteX2" fmla="*/ 1596037 w 1938707"/>
              <a:gd name="connsiteY2" fmla="*/ 782417 h 1589971"/>
              <a:gd name="connsiteX3" fmla="*/ 1759250 w 1938707"/>
              <a:gd name="connsiteY3" fmla="*/ 781141 h 1589971"/>
              <a:gd name="connsiteX4" fmla="*/ 1666175 w 1938707"/>
              <a:gd name="connsiteY4" fmla="*/ 674426 h 1589971"/>
              <a:gd name="connsiteX5" fmla="*/ 1728348 w 1938707"/>
              <a:gd name="connsiteY5" fmla="*/ 613449 h 1589971"/>
              <a:gd name="connsiteX6" fmla="*/ 1938707 w 1938707"/>
              <a:gd name="connsiteY6" fmla="*/ 828936 h 1589971"/>
              <a:gd name="connsiteX7" fmla="*/ 1736523 w 1938707"/>
              <a:gd name="connsiteY7" fmla="*/ 1034026 h 1589971"/>
              <a:gd name="connsiteX8" fmla="*/ 1669070 w 1938707"/>
              <a:gd name="connsiteY8" fmla="*/ 970636 h 1589971"/>
              <a:gd name="connsiteX9" fmla="*/ 1764320 w 1938707"/>
              <a:gd name="connsiteY9" fmla="*/ 870624 h 1589971"/>
              <a:gd name="connsiteX10" fmla="*/ 1594378 w 1938707"/>
              <a:gd name="connsiteY10" fmla="*/ 872647 h 1589971"/>
              <a:gd name="connsiteX11" fmla="*/ 793102 w 1938707"/>
              <a:gd name="connsiteY11" fmla="*/ 1589946 h 1589971"/>
              <a:gd name="connsiteX12" fmla="*/ 0 w 1938707"/>
              <a:gd name="connsiteY12" fmla="*/ 794978 h 1589971"/>
              <a:gd name="connsiteX0" fmla="*/ 0 w 1938707"/>
              <a:gd name="connsiteY0" fmla="*/ 794978 h 1589971"/>
              <a:gd name="connsiteX1" fmla="*/ 793102 w 1938707"/>
              <a:gd name="connsiteY1" fmla="*/ 10 h 1589971"/>
              <a:gd name="connsiteX2" fmla="*/ 1596037 w 1938707"/>
              <a:gd name="connsiteY2" fmla="*/ 782417 h 1589971"/>
              <a:gd name="connsiteX3" fmla="*/ 1759250 w 1938707"/>
              <a:gd name="connsiteY3" fmla="*/ 781141 h 1589971"/>
              <a:gd name="connsiteX4" fmla="*/ 1666175 w 1938707"/>
              <a:gd name="connsiteY4" fmla="*/ 674426 h 1589971"/>
              <a:gd name="connsiteX5" fmla="*/ 1728348 w 1938707"/>
              <a:gd name="connsiteY5" fmla="*/ 613449 h 1589971"/>
              <a:gd name="connsiteX6" fmla="*/ 1938707 w 1938707"/>
              <a:gd name="connsiteY6" fmla="*/ 828936 h 1589971"/>
              <a:gd name="connsiteX7" fmla="*/ 1736523 w 1938707"/>
              <a:gd name="connsiteY7" fmla="*/ 1034026 h 1589971"/>
              <a:gd name="connsiteX8" fmla="*/ 1669070 w 1938707"/>
              <a:gd name="connsiteY8" fmla="*/ 970636 h 1589971"/>
              <a:gd name="connsiteX9" fmla="*/ 1764320 w 1938707"/>
              <a:gd name="connsiteY9" fmla="*/ 870624 h 1589971"/>
              <a:gd name="connsiteX10" fmla="*/ 1594378 w 1938707"/>
              <a:gd name="connsiteY10" fmla="*/ 872647 h 1589971"/>
              <a:gd name="connsiteX11" fmla="*/ 793102 w 1938707"/>
              <a:gd name="connsiteY11" fmla="*/ 1589946 h 1589971"/>
              <a:gd name="connsiteX12" fmla="*/ 0 w 1938707"/>
              <a:gd name="connsiteY12" fmla="*/ 794978 h 1589971"/>
              <a:gd name="connsiteX0" fmla="*/ 0 w 1938707"/>
              <a:gd name="connsiteY0" fmla="*/ 794978 h 1589971"/>
              <a:gd name="connsiteX1" fmla="*/ 793102 w 1938707"/>
              <a:gd name="connsiteY1" fmla="*/ 10 h 1589971"/>
              <a:gd name="connsiteX2" fmla="*/ 1596037 w 1938707"/>
              <a:gd name="connsiteY2" fmla="*/ 782417 h 1589971"/>
              <a:gd name="connsiteX3" fmla="*/ 1759250 w 1938707"/>
              <a:gd name="connsiteY3" fmla="*/ 781141 h 1589971"/>
              <a:gd name="connsiteX4" fmla="*/ 1666175 w 1938707"/>
              <a:gd name="connsiteY4" fmla="*/ 674426 h 1589971"/>
              <a:gd name="connsiteX5" fmla="*/ 1728348 w 1938707"/>
              <a:gd name="connsiteY5" fmla="*/ 613449 h 1589971"/>
              <a:gd name="connsiteX6" fmla="*/ 1938707 w 1938707"/>
              <a:gd name="connsiteY6" fmla="*/ 828936 h 1589971"/>
              <a:gd name="connsiteX7" fmla="*/ 1736523 w 1938707"/>
              <a:gd name="connsiteY7" fmla="*/ 1034026 h 1589971"/>
              <a:gd name="connsiteX8" fmla="*/ 1669070 w 1938707"/>
              <a:gd name="connsiteY8" fmla="*/ 970636 h 1589971"/>
              <a:gd name="connsiteX9" fmla="*/ 1764320 w 1938707"/>
              <a:gd name="connsiteY9" fmla="*/ 870624 h 1589971"/>
              <a:gd name="connsiteX10" fmla="*/ 1594378 w 1938707"/>
              <a:gd name="connsiteY10" fmla="*/ 872647 h 1589971"/>
              <a:gd name="connsiteX11" fmla="*/ 793102 w 1938707"/>
              <a:gd name="connsiteY11" fmla="*/ 1589946 h 1589971"/>
              <a:gd name="connsiteX12" fmla="*/ 0 w 1938707"/>
              <a:gd name="connsiteY12" fmla="*/ 794978 h 1589971"/>
              <a:gd name="connsiteX0" fmla="*/ 0 w 1938707"/>
              <a:gd name="connsiteY0" fmla="*/ 794978 h 1589971"/>
              <a:gd name="connsiteX1" fmla="*/ 793102 w 1938707"/>
              <a:gd name="connsiteY1" fmla="*/ 10 h 1589971"/>
              <a:gd name="connsiteX2" fmla="*/ 1596037 w 1938707"/>
              <a:gd name="connsiteY2" fmla="*/ 782417 h 1589971"/>
              <a:gd name="connsiteX3" fmla="*/ 1759250 w 1938707"/>
              <a:gd name="connsiteY3" fmla="*/ 781141 h 1589971"/>
              <a:gd name="connsiteX4" fmla="*/ 1663640 w 1938707"/>
              <a:gd name="connsiteY4" fmla="*/ 677043 h 1589971"/>
              <a:gd name="connsiteX5" fmla="*/ 1728348 w 1938707"/>
              <a:gd name="connsiteY5" fmla="*/ 613449 h 1589971"/>
              <a:gd name="connsiteX6" fmla="*/ 1938707 w 1938707"/>
              <a:gd name="connsiteY6" fmla="*/ 828936 h 1589971"/>
              <a:gd name="connsiteX7" fmla="*/ 1736523 w 1938707"/>
              <a:gd name="connsiteY7" fmla="*/ 1034026 h 1589971"/>
              <a:gd name="connsiteX8" fmla="*/ 1669070 w 1938707"/>
              <a:gd name="connsiteY8" fmla="*/ 970636 h 1589971"/>
              <a:gd name="connsiteX9" fmla="*/ 1764320 w 1938707"/>
              <a:gd name="connsiteY9" fmla="*/ 870624 h 1589971"/>
              <a:gd name="connsiteX10" fmla="*/ 1594378 w 1938707"/>
              <a:gd name="connsiteY10" fmla="*/ 872647 h 1589971"/>
              <a:gd name="connsiteX11" fmla="*/ 793102 w 1938707"/>
              <a:gd name="connsiteY11" fmla="*/ 1589946 h 1589971"/>
              <a:gd name="connsiteX12" fmla="*/ 0 w 1938707"/>
              <a:gd name="connsiteY12" fmla="*/ 794978 h 1589971"/>
              <a:gd name="connsiteX0" fmla="*/ 0 w 1938707"/>
              <a:gd name="connsiteY0" fmla="*/ 794978 h 1589971"/>
              <a:gd name="connsiteX1" fmla="*/ 793102 w 1938707"/>
              <a:gd name="connsiteY1" fmla="*/ 10 h 1589971"/>
              <a:gd name="connsiteX2" fmla="*/ 1596037 w 1938707"/>
              <a:gd name="connsiteY2" fmla="*/ 782417 h 1589971"/>
              <a:gd name="connsiteX3" fmla="*/ 1759250 w 1938707"/>
              <a:gd name="connsiteY3" fmla="*/ 781141 h 1589971"/>
              <a:gd name="connsiteX4" fmla="*/ 1663640 w 1938707"/>
              <a:gd name="connsiteY4" fmla="*/ 677043 h 1589971"/>
              <a:gd name="connsiteX5" fmla="*/ 1728348 w 1938707"/>
              <a:gd name="connsiteY5" fmla="*/ 613449 h 1589971"/>
              <a:gd name="connsiteX6" fmla="*/ 1938707 w 1938707"/>
              <a:gd name="connsiteY6" fmla="*/ 828936 h 1589971"/>
              <a:gd name="connsiteX7" fmla="*/ 1736523 w 1938707"/>
              <a:gd name="connsiteY7" fmla="*/ 1034026 h 1589971"/>
              <a:gd name="connsiteX8" fmla="*/ 1669070 w 1938707"/>
              <a:gd name="connsiteY8" fmla="*/ 970636 h 1589971"/>
              <a:gd name="connsiteX9" fmla="*/ 1764320 w 1938707"/>
              <a:gd name="connsiteY9" fmla="*/ 870624 h 1589971"/>
              <a:gd name="connsiteX10" fmla="*/ 1594378 w 1938707"/>
              <a:gd name="connsiteY10" fmla="*/ 872647 h 1589971"/>
              <a:gd name="connsiteX11" fmla="*/ 793102 w 1938707"/>
              <a:gd name="connsiteY11" fmla="*/ 1589946 h 1589971"/>
              <a:gd name="connsiteX12" fmla="*/ 0 w 1938707"/>
              <a:gd name="connsiteY12" fmla="*/ 794978 h 1589971"/>
              <a:gd name="connsiteX0" fmla="*/ 0 w 1938707"/>
              <a:gd name="connsiteY0" fmla="*/ 794978 h 1589971"/>
              <a:gd name="connsiteX1" fmla="*/ 793102 w 1938707"/>
              <a:gd name="connsiteY1" fmla="*/ 10 h 1589971"/>
              <a:gd name="connsiteX2" fmla="*/ 1596037 w 1938707"/>
              <a:gd name="connsiteY2" fmla="*/ 782417 h 1589971"/>
              <a:gd name="connsiteX3" fmla="*/ 1759250 w 1938707"/>
              <a:gd name="connsiteY3" fmla="*/ 781141 h 1589971"/>
              <a:gd name="connsiteX4" fmla="*/ 1663640 w 1938707"/>
              <a:gd name="connsiteY4" fmla="*/ 677043 h 1589971"/>
              <a:gd name="connsiteX5" fmla="*/ 1728348 w 1938707"/>
              <a:gd name="connsiteY5" fmla="*/ 613449 h 1589971"/>
              <a:gd name="connsiteX6" fmla="*/ 1938707 w 1938707"/>
              <a:gd name="connsiteY6" fmla="*/ 828936 h 1589971"/>
              <a:gd name="connsiteX7" fmla="*/ 1736523 w 1938707"/>
              <a:gd name="connsiteY7" fmla="*/ 1034026 h 1589971"/>
              <a:gd name="connsiteX8" fmla="*/ 1669070 w 1938707"/>
              <a:gd name="connsiteY8" fmla="*/ 970636 h 1589971"/>
              <a:gd name="connsiteX9" fmla="*/ 1764320 w 1938707"/>
              <a:gd name="connsiteY9" fmla="*/ 870624 h 1589971"/>
              <a:gd name="connsiteX10" fmla="*/ 1594378 w 1938707"/>
              <a:gd name="connsiteY10" fmla="*/ 872647 h 1589971"/>
              <a:gd name="connsiteX11" fmla="*/ 793102 w 1938707"/>
              <a:gd name="connsiteY11" fmla="*/ 1589946 h 1589971"/>
              <a:gd name="connsiteX12" fmla="*/ 0 w 1938707"/>
              <a:gd name="connsiteY12" fmla="*/ 794978 h 1589971"/>
              <a:gd name="connsiteX0" fmla="*/ 0 w 1938707"/>
              <a:gd name="connsiteY0" fmla="*/ 794978 h 1589971"/>
              <a:gd name="connsiteX1" fmla="*/ 793102 w 1938707"/>
              <a:gd name="connsiteY1" fmla="*/ 10 h 1589971"/>
              <a:gd name="connsiteX2" fmla="*/ 1596037 w 1938707"/>
              <a:gd name="connsiteY2" fmla="*/ 782417 h 1589971"/>
              <a:gd name="connsiteX3" fmla="*/ 1759250 w 1938707"/>
              <a:gd name="connsiteY3" fmla="*/ 781141 h 1589971"/>
              <a:gd name="connsiteX4" fmla="*/ 1663640 w 1938707"/>
              <a:gd name="connsiteY4" fmla="*/ 677043 h 1589971"/>
              <a:gd name="connsiteX5" fmla="*/ 1728348 w 1938707"/>
              <a:gd name="connsiteY5" fmla="*/ 613449 h 1589971"/>
              <a:gd name="connsiteX6" fmla="*/ 1938707 w 1938707"/>
              <a:gd name="connsiteY6" fmla="*/ 828936 h 1589971"/>
              <a:gd name="connsiteX7" fmla="*/ 1736523 w 1938707"/>
              <a:gd name="connsiteY7" fmla="*/ 1034026 h 1589971"/>
              <a:gd name="connsiteX8" fmla="*/ 1669070 w 1938707"/>
              <a:gd name="connsiteY8" fmla="*/ 970636 h 1589971"/>
              <a:gd name="connsiteX9" fmla="*/ 1764320 w 1938707"/>
              <a:gd name="connsiteY9" fmla="*/ 870624 h 1589971"/>
              <a:gd name="connsiteX10" fmla="*/ 1594378 w 1938707"/>
              <a:gd name="connsiteY10" fmla="*/ 872647 h 1589971"/>
              <a:gd name="connsiteX11" fmla="*/ 793102 w 1938707"/>
              <a:gd name="connsiteY11" fmla="*/ 1589946 h 1589971"/>
              <a:gd name="connsiteX12" fmla="*/ 0 w 1938707"/>
              <a:gd name="connsiteY12" fmla="*/ 794978 h 1589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38707" h="1589971">
                <a:moveTo>
                  <a:pt x="0" y="794978"/>
                </a:moveTo>
                <a:cubicBezTo>
                  <a:pt x="0" y="355929"/>
                  <a:pt x="370577" y="2103"/>
                  <a:pt x="793102" y="10"/>
                </a:cubicBezTo>
                <a:cubicBezTo>
                  <a:pt x="1215627" y="-2083"/>
                  <a:pt x="1597592" y="348233"/>
                  <a:pt x="1596037" y="782417"/>
                </a:cubicBezTo>
                <a:cubicBezTo>
                  <a:pt x="1706448" y="783661"/>
                  <a:pt x="1692702" y="779547"/>
                  <a:pt x="1759250" y="781141"/>
                </a:cubicBezTo>
                <a:cubicBezTo>
                  <a:pt x="1693063" y="711452"/>
                  <a:pt x="1713921" y="732833"/>
                  <a:pt x="1663640" y="677043"/>
                </a:cubicBezTo>
                <a:cubicBezTo>
                  <a:pt x="1697090" y="642164"/>
                  <a:pt x="1689828" y="647816"/>
                  <a:pt x="1728348" y="613449"/>
                </a:cubicBezTo>
                <a:cubicBezTo>
                  <a:pt x="1783691" y="671260"/>
                  <a:pt x="1839765" y="730946"/>
                  <a:pt x="1938707" y="828936"/>
                </a:cubicBezTo>
                <a:cubicBezTo>
                  <a:pt x="1855227" y="906701"/>
                  <a:pt x="1804627" y="970781"/>
                  <a:pt x="1736523" y="1034026"/>
                </a:cubicBezTo>
                <a:cubicBezTo>
                  <a:pt x="1700712" y="1000890"/>
                  <a:pt x="1703300" y="1005219"/>
                  <a:pt x="1669070" y="970636"/>
                </a:cubicBezTo>
                <a:cubicBezTo>
                  <a:pt x="1715772" y="924911"/>
                  <a:pt x="1723985" y="915928"/>
                  <a:pt x="1764320" y="870624"/>
                </a:cubicBezTo>
                <a:cubicBezTo>
                  <a:pt x="1680830" y="868183"/>
                  <a:pt x="1689572" y="871822"/>
                  <a:pt x="1594378" y="872647"/>
                </a:cubicBezTo>
                <a:cubicBezTo>
                  <a:pt x="1559855" y="1245250"/>
                  <a:pt x="1215351" y="1586416"/>
                  <a:pt x="793102" y="1589946"/>
                </a:cubicBezTo>
                <a:cubicBezTo>
                  <a:pt x="370853" y="1593476"/>
                  <a:pt x="0" y="1234027"/>
                  <a:pt x="0" y="794978"/>
                </a:cubicBezTo>
                <a:close/>
              </a:path>
            </a:pathLst>
          </a:custGeom>
          <a:solidFill>
            <a:schemeClr val="tx2"/>
          </a:solidFill>
          <a:ln>
            <a:noFill/>
          </a:ln>
        </p:spPr>
        <p:txBody>
          <a:bodyPr lIns="0" tIns="0" rIns="288000" anchor="ctr"/>
          <a:lstStyle>
            <a:lvl1pPr marL="360000" algn="l">
              <a:defRPr sz="1600" b="1" spc="-20" baseline="0">
                <a:solidFill>
                  <a:schemeClr val="bg1"/>
                </a:solidFill>
              </a:defRPr>
            </a:lvl1pPr>
            <a:lvl2pPr>
              <a:defRPr>
                <a:solidFill>
                  <a:schemeClr val="accent6"/>
                </a:solidFill>
              </a:defRPr>
            </a:lvl2pPr>
            <a:lvl3pPr>
              <a:defRPr>
                <a:solidFill>
                  <a:schemeClr val="accent6"/>
                </a:solidFill>
              </a:defRPr>
            </a:lvl3pPr>
            <a:lvl4pPr>
              <a:defRPr>
                <a:solidFill>
                  <a:schemeClr val="accent6"/>
                </a:solidFill>
              </a:defRPr>
            </a:lvl4pPr>
            <a:lvl5pPr>
              <a:defRPr>
                <a:solidFill>
                  <a:schemeClr val="accent6"/>
                </a:solidFill>
              </a:defRPr>
            </a:lvl5pPr>
          </a:lstStyle>
          <a:p>
            <a:pPr lvl="0"/>
            <a:r>
              <a:rPr lang="en-US"/>
              <a:t>Click to edit Master text styles</a:t>
            </a:r>
          </a:p>
        </p:txBody>
      </p:sp>
      <p:sp>
        <p:nvSpPr>
          <p:cNvPr id="21" name="Text Placeholder 3">
            <a:extLst>
              <a:ext uri="{FF2B5EF4-FFF2-40B4-BE49-F238E27FC236}">
                <a16:creationId xmlns:a16="http://schemas.microsoft.com/office/drawing/2014/main" id="{EA41002F-42F2-4CBE-8A6D-0FED6772F965}"/>
              </a:ext>
            </a:extLst>
          </p:cNvPr>
          <p:cNvSpPr>
            <a:spLocks noGrp="1"/>
          </p:cNvSpPr>
          <p:nvPr>
            <p:ph type="body" sz="quarter" idx="17"/>
          </p:nvPr>
        </p:nvSpPr>
        <p:spPr>
          <a:xfrm>
            <a:off x="4008555" y="3812454"/>
            <a:ext cx="1944000" cy="1944000"/>
          </a:xfrm>
          <a:prstGeom prst="ellipse">
            <a:avLst/>
          </a:prstGeom>
          <a:ln w="244475">
            <a:solidFill>
              <a:schemeClr val="accent1"/>
            </a:solidFill>
          </a:ln>
        </p:spPr>
        <p:txBody>
          <a:bodyPr lIns="0" tIns="0" rIns="0" anchor="ctr"/>
          <a:lstStyle>
            <a:lvl1pPr algn="ctr">
              <a:defRPr sz="1600" b="0" spc="-40" baseline="0">
                <a:solidFill>
                  <a:schemeClr val="accent1"/>
                </a:solidFill>
              </a:defRPr>
            </a:lvl1pPr>
            <a:lvl2pPr>
              <a:defRPr>
                <a:solidFill>
                  <a:schemeClr val="accent6"/>
                </a:solidFill>
              </a:defRPr>
            </a:lvl2pPr>
            <a:lvl3pPr>
              <a:defRPr>
                <a:solidFill>
                  <a:schemeClr val="accent6"/>
                </a:solidFill>
              </a:defRPr>
            </a:lvl3pPr>
            <a:lvl4pPr>
              <a:defRPr>
                <a:solidFill>
                  <a:schemeClr val="accent6"/>
                </a:solidFill>
              </a:defRPr>
            </a:lvl4pPr>
            <a:lvl5pPr>
              <a:defRPr>
                <a:solidFill>
                  <a:schemeClr val="accent6"/>
                </a:solidFill>
              </a:defRPr>
            </a:lvl5pPr>
          </a:lstStyle>
          <a:p>
            <a:pPr lvl="0"/>
            <a:r>
              <a:rPr lang="en-US"/>
              <a:t>Click to edit Master text styles</a:t>
            </a:r>
          </a:p>
        </p:txBody>
      </p:sp>
      <p:sp>
        <p:nvSpPr>
          <p:cNvPr id="22" name="Text Placeholder 3">
            <a:extLst>
              <a:ext uri="{FF2B5EF4-FFF2-40B4-BE49-F238E27FC236}">
                <a16:creationId xmlns:a16="http://schemas.microsoft.com/office/drawing/2014/main" id="{FAC84F53-B66E-46C2-9558-384F5986A47D}"/>
              </a:ext>
            </a:extLst>
          </p:cNvPr>
          <p:cNvSpPr>
            <a:spLocks noGrp="1"/>
          </p:cNvSpPr>
          <p:nvPr>
            <p:ph type="body" sz="quarter" idx="18"/>
          </p:nvPr>
        </p:nvSpPr>
        <p:spPr>
          <a:xfrm>
            <a:off x="6527045" y="3812454"/>
            <a:ext cx="1944000" cy="1944000"/>
          </a:xfrm>
          <a:prstGeom prst="ellipse">
            <a:avLst/>
          </a:prstGeom>
          <a:ln w="244475">
            <a:solidFill>
              <a:schemeClr val="accent2"/>
            </a:solidFill>
          </a:ln>
        </p:spPr>
        <p:txBody>
          <a:bodyPr lIns="0" tIns="0" rIns="0" anchor="ctr"/>
          <a:lstStyle>
            <a:lvl1pPr algn="ctr">
              <a:defRPr sz="1600" b="0" spc="-40" baseline="0">
                <a:solidFill>
                  <a:schemeClr val="accent1"/>
                </a:solidFill>
              </a:defRPr>
            </a:lvl1pPr>
            <a:lvl2pPr>
              <a:defRPr>
                <a:solidFill>
                  <a:schemeClr val="accent6"/>
                </a:solidFill>
              </a:defRPr>
            </a:lvl2pPr>
            <a:lvl3pPr>
              <a:defRPr>
                <a:solidFill>
                  <a:schemeClr val="accent6"/>
                </a:solidFill>
              </a:defRPr>
            </a:lvl3pPr>
            <a:lvl4pPr>
              <a:defRPr>
                <a:solidFill>
                  <a:schemeClr val="accent6"/>
                </a:solidFill>
              </a:defRPr>
            </a:lvl4pPr>
            <a:lvl5pPr>
              <a:defRPr>
                <a:solidFill>
                  <a:schemeClr val="accent6"/>
                </a:solidFill>
              </a:defRPr>
            </a:lvl5pPr>
          </a:lstStyle>
          <a:p>
            <a:pPr lvl="0"/>
            <a:r>
              <a:rPr lang="en-US"/>
              <a:t>Click to edit Master text styles</a:t>
            </a:r>
          </a:p>
        </p:txBody>
      </p:sp>
      <p:sp>
        <p:nvSpPr>
          <p:cNvPr id="23" name="Text Placeholder 3">
            <a:extLst>
              <a:ext uri="{FF2B5EF4-FFF2-40B4-BE49-F238E27FC236}">
                <a16:creationId xmlns:a16="http://schemas.microsoft.com/office/drawing/2014/main" id="{32C24EEA-FB29-4CF6-BCCE-178372DAA768}"/>
              </a:ext>
            </a:extLst>
          </p:cNvPr>
          <p:cNvSpPr>
            <a:spLocks noGrp="1"/>
          </p:cNvSpPr>
          <p:nvPr>
            <p:ph type="body" sz="quarter" idx="19"/>
          </p:nvPr>
        </p:nvSpPr>
        <p:spPr>
          <a:xfrm>
            <a:off x="9045536" y="3812454"/>
            <a:ext cx="1944000" cy="1944000"/>
          </a:xfrm>
          <a:prstGeom prst="ellipse">
            <a:avLst/>
          </a:prstGeom>
          <a:ln w="244475">
            <a:solidFill>
              <a:schemeClr val="accent3"/>
            </a:solidFill>
          </a:ln>
        </p:spPr>
        <p:txBody>
          <a:bodyPr lIns="0" tIns="0" rIns="0" anchor="ctr"/>
          <a:lstStyle>
            <a:lvl1pPr algn="ctr">
              <a:defRPr sz="1600" b="0" spc="-40" baseline="0">
                <a:solidFill>
                  <a:schemeClr val="accent1"/>
                </a:solidFill>
              </a:defRPr>
            </a:lvl1pPr>
            <a:lvl2pPr>
              <a:defRPr>
                <a:solidFill>
                  <a:schemeClr val="accent6"/>
                </a:solidFill>
              </a:defRPr>
            </a:lvl2pPr>
            <a:lvl3pPr>
              <a:defRPr>
                <a:solidFill>
                  <a:schemeClr val="accent6"/>
                </a:solidFill>
              </a:defRPr>
            </a:lvl3pPr>
            <a:lvl4pPr>
              <a:defRPr>
                <a:solidFill>
                  <a:schemeClr val="accent6"/>
                </a:solidFill>
              </a:defRPr>
            </a:lvl4pPr>
            <a:lvl5pPr>
              <a:defRPr>
                <a:solidFill>
                  <a:schemeClr val="accent6"/>
                </a:solidFill>
              </a:defRPr>
            </a:lvl5pPr>
          </a:lstStyle>
          <a:p>
            <a:pPr lvl="0"/>
            <a:r>
              <a:rPr lang="en-US"/>
              <a:t>Click to edit Master text styles</a:t>
            </a:r>
          </a:p>
        </p:txBody>
      </p:sp>
      <p:cxnSp>
        <p:nvCxnSpPr>
          <p:cNvPr id="18" name="Straight Connector 17">
            <a:extLst>
              <a:ext uri="{FF2B5EF4-FFF2-40B4-BE49-F238E27FC236}">
                <a16:creationId xmlns:a16="http://schemas.microsoft.com/office/drawing/2014/main" id="{8ED0E1C8-CD1E-4BE4-8A5C-18C5EBB5C4E9}"/>
              </a:ext>
            </a:extLst>
          </p:cNvPr>
          <p:cNvCxnSpPr/>
          <p:nvPr userDrawn="1"/>
        </p:nvCxnSpPr>
        <p:spPr>
          <a:xfrm>
            <a:off x="575734" y="1152000"/>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26" name="Text Placeholder 6">
            <a:extLst>
              <a:ext uri="{FF2B5EF4-FFF2-40B4-BE49-F238E27FC236}">
                <a16:creationId xmlns:a16="http://schemas.microsoft.com/office/drawing/2014/main" id="{DD7FF570-E219-4ABA-9890-07FFFC5B0D51}"/>
              </a:ext>
            </a:extLst>
          </p:cNvPr>
          <p:cNvSpPr>
            <a:spLocks noGrp="1"/>
          </p:cNvSpPr>
          <p:nvPr>
            <p:ph type="body" sz="quarter" idx="20"/>
          </p:nvPr>
        </p:nvSpPr>
        <p:spPr>
          <a:xfrm>
            <a:off x="575733" y="360000"/>
            <a:ext cx="8820000" cy="757761"/>
          </a:xfrm>
        </p:spPr>
        <p:txBody>
          <a:bodyPr/>
          <a:lstStyle>
            <a:lvl1pPr marL="0" indent="0">
              <a:lnSpc>
                <a:spcPct val="100000"/>
              </a:lnSpc>
              <a:spcAft>
                <a:spcPts val="0"/>
              </a:spcAft>
              <a:buFont typeface="Arial" panose="020B0604020202020204" pitchFamily="34" charset="0"/>
              <a:buNone/>
              <a:defRPr sz="2200" b="1"/>
            </a:lvl1pPr>
            <a:lvl2pPr marL="0" indent="0">
              <a:lnSpc>
                <a:spcPct val="100000"/>
              </a:lnSpc>
              <a:spcAft>
                <a:spcPts val="0"/>
              </a:spcAft>
              <a:buNone/>
              <a:defRPr sz="2200" b="1">
                <a:solidFill>
                  <a:schemeClr val="accent3"/>
                </a:solidFill>
              </a:defRPr>
            </a:lvl2pPr>
          </a:lstStyle>
          <a:p>
            <a:pPr lvl="0"/>
            <a:r>
              <a:rPr lang="en-US"/>
              <a:t>Click to edit Master text styles</a:t>
            </a:r>
          </a:p>
          <a:p>
            <a:pPr lvl="1"/>
            <a:r>
              <a:rPr lang="en-US"/>
              <a:t>Second level</a:t>
            </a:r>
          </a:p>
        </p:txBody>
      </p:sp>
      <p:cxnSp>
        <p:nvCxnSpPr>
          <p:cNvPr id="19" name="Straight Connector 18">
            <a:extLst>
              <a:ext uri="{FF2B5EF4-FFF2-40B4-BE49-F238E27FC236}">
                <a16:creationId xmlns:a16="http://schemas.microsoft.com/office/drawing/2014/main" id="{00BBE776-8015-4DA5-9A25-47E2EAB4CA3D}"/>
              </a:ext>
            </a:extLst>
          </p:cNvPr>
          <p:cNvCxnSpPr/>
          <p:nvPr userDrawn="1"/>
        </p:nvCxnSpPr>
        <p:spPr>
          <a:xfrm>
            <a:off x="575734" y="6405418"/>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27" name="Slide Number Placeholder 5">
            <a:extLst>
              <a:ext uri="{FF2B5EF4-FFF2-40B4-BE49-F238E27FC236}">
                <a16:creationId xmlns:a16="http://schemas.microsoft.com/office/drawing/2014/main" id="{B7CE4C4D-0DDC-48A6-A2F0-5B1CA61B4E1B}"/>
              </a:ext>
            </a:extLst>
          </p:cNvPr>
          <p:cNvSpPr>
            <a:spLocks noGrp="1"/>
          </p:cNvSpPr>
          <p:nvPr>
            <p:ph type="sldNum" sz="quarter" idx="4"/>
          </p:nvPr>
        </p:nvSpPr>
        <p:spPr>
          <a:xfrm>
            <a:off x="10562492" y="6444000"/>
            <a:ext cx="1053774" cy="226299"/>
          </a:xfrm>
          <a:prstGeom prst="rect">
            <a:avLst/>
          </a:prstGeom>
        </p:spPr>
        <p:txBody>
          <a:bodyPr vert="horz" lIns="0" tIns="0" rIns="0" bIns="0" rtlCol="0" anchor="t" anchorCtr="0">
            <a:noAutofit/>
          </a:bodyPr>
          <a:lstStyle>
            <a:lvl1pPr algn="r">
              <a:lnSpc>
                <a:spcPct val="100000"/>
              </a:lnSpc>
              <a:defRPr sz="1000">
                <a:solidFill>
                  <a:schemeClr val="tx2"/>
                </a:solidFill>
              </a:defRPr>
            </a:lvl1pPr>
          </a:lstStyle>
          <a:p>
            <a:fld id="{E8A74B61-50D3-3946-8366-1E447A2A8431}" type="slidenum">
              <a:rPr lang="en-US" smtClean="0"/>
              <a:pPr/>
              <a:t>‹#›</a:t>
            </a:fld>
            <a:endParaRPr lang="en-US" dirty="0"/>
          </a:p>
        </p:txBody>
      </p:sp>
      <p:pic>
        <p:nvPicPr>
          <p:cNvPr id="16" name="Picture 15" descr="A close up of a sign&#10;&#10;Description automatically generated">
            <a:extLst>
              <a:ext uri="{FF2B5EF4-FFF2-40B4-BE49-F238E27FC236}">
                <a16:creationId xmlns:a16="http://schemas.microsoft.com/office/drawing/2014/main" id="{B75613F7-C194-4EB8-ABF0-2C553810EAA7}"/>
              </a:ext>
            </a:extLst>
          </p:cNvPr>
          <p:cNvPicPr>
            <a:picLocks noChangeAspect="1"/>
          </p:cNvPicPr>
          <p:nvPr userDrawn="1"/>
        </p:nvPicPr>
        <p:blipFill>
          <a:blip r:embed="rId2"/>
          <a:stretch>
            <a:fillRect/>
          </a:stretch>
        </p:blipFill>
        <p:spPr>
          <a:xfrm>
            <a:off x="10321200" y="297275"/>
            <a:ext cx="1286973" cy="691200"/>
          </a:xfrm>
          <a:prstGeom prst="rect">
            <a:avLst/>
          </a:prstGeom>
        </p:spPr>
      </p:pic>
      <p:pic>
        <p:nvPicPr>
          <p:cNvPr id="24" name="Picture 23" descr="A close up of a sign&#10;&#10;Description automatically generated">
            <a:extLst>
              <a:ext uri="{FF2B5EF4-FFF2-40B4-BE49-F238E27FC236}">
                <a16:creationId xmlns:a16="http://schemas.microsoft.com/office/drawing/2014/main" id="{56CA8D8E-0958-49D6-9C5C-B9FC56F1233D}"/>
              </a:ext>
            </a:extLst>
          </p:cNvPr>
          <p:cNvPicPr>
            <a:picLocks noChangeAspect="1"/>
          </p:cNvPicPr>
          <p:nvPr userDrawn="1"/>
        </p:nvPicPr>
        <p:blipFill>
          <a:blip r:embed="rId3"/>
          <a:stretch>
            <a:fillRect/>
          </a:stretch>
        </p:blipFill>
        <p:spPr>
          <a:xfrm>
            <a:off x="576000" y="6454800"/>
            <a:ext cx="1584000" cy="265210"/>
          </a:xfrm>
          <a:prstGeom prst="rect">
            <a:avLst/>
          </a:prstGeom>
        </p:spPr>
      </p:pic>
    </p:spTree>
    <p:extLst>
      <p:ext uri="{BB962C8B-B14F-4D97-AF65-F5344CB8AC3E}">
        <p14:creationId xmlns:p14="http://schemas.microsoft.com/office/powerpoint/2010/main" val="3983295456"/>
      </p:ext>
    </p:extLst>
  </p:cSld>
  <p:clrMapOvr>
    <a:masterClrMapping/>
  </p:clrMapOvr>
  <p:extLst>
    <p:ext uri="{DCECCB84-F9BA-43D5-87BE-67443E8EF086}">
      <p15:sldGuideLst xmlns:p15="http://schemas.microsoft.com/office/powerpoint/2012/main">
        <p15:guide id="1" orient="horz" pos="2478">
          <p15:clr>
            <a:srgbClr val="FBAE40"/>
          </p15:clr>
        </p15:guide>
        <p15:guide id="2" pos="3840">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ontent with 2 Images">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A807B690-681D-40FE-8A16-41C6F3D5BDD7}"/>
              </a:ext>
            </a:extLst>
          </p:cNvPr>
          <p:cNvSpPr>
            <a:spLocks noGrp="1"/>
          </p:cNvSpPr>
          <p:nvPr>
            <p:ph type="pic" sz="quarter" idx="15"/>
          </p:nvPr>
        </p:nvSpPr>
        <p:spPr>
          <a:xfrm>
            <a:off x="5565600" y="1346990"/>
            <a:ext cx="6051600" cy="2268000"/>
          </a:xfrm>
        </p:spPr>
        <p:txBody>
          <a:bodyPr anchor="ctr"/>
          <a:lstStyle>
            <a:lvl1pPr algn="ctr">
              <a:defRPr/>
            </a:lvl1pPr>
          </a:lstStyle>
          <a:p>
            <a:r>
              <a:rPr lang="en-US" dirty="0"/>
              <a:t>Click icon to add picture</a:t>
            </a:r>
            <a:endParaRPr lang="en-GB" dirty="0"/>
          </a:p>
        </p:txBody>
      </p:sp>
      <p:sp>
        <p:nvSpPr>
          <p:cNvPr id="19" name="Picture Placeholder 4">
            <a:extLst>
              <a:ext uri="{FF2B5EF4-FFF2-40B4-BE49-F238E27FC236}">
                <a16:creationId xmlns:a16="http://schemas.microsoft.com/office/drawing/2014/main" id="{644C9BB5-79AA-4D4A-B83E-21584F267D7F}"/>
              </a:ext>
            </a:extLst>
          </p:cNvPr>
          <p:cNvSpPr>
            <a:spLocks noGrp="1"/>
          </p:cNvSpPr>
          <p:nvPr>
            <p:ph type="pic" sz="quarter" idx="16"/>
          </p:nvPr>
        </p:nvSpPr>
        <p:spPr>
          <a:xfrm>
            <a:off x="5565600" y="3836671"/>
            <a:ext cx="6051600" cy="2268000"/>
          </a:xfrm>
        </p:spPr>
        <p:txBody>
          <a:bodyPr anchor="ctr"/>
          <a:lstStyle>
            <a:lvl1pPr algn="ctr">
              <a:defRPr/>
            </a:lvl1pPr>
          </a:lstStyle>
          <a:p>
            <a:r>
              <a:rPr lang="en-US" dirty="0"/>
              <a:t>Click icon to add picture</a:t>
            </a:r>
            <a:endParaRPr lang="en-GB" dirty="0"/>
          </a:p>
        </p:txBody>
      </p:sp>
      <p:sp>
        <p:nvSpPr>
          <p:cNvPr id="17" name="Content Placeholder 2">
            <a:extLst>
              <a:ext uri="{FF2B5EF4-FFF2-40B4-BE49-F238E27FC236}">
                <a16:creationId xmlns:a16="http://schemas.microsoft.com/office/drawing/2014/main" id="{C4EE6623-BC24-402B-8EB5-D526C12B744B}"/>
              </a:ext>
            </a:extLst>
          </p:cNvPr>
          <p:cNvSpPr>
            <a:spLocks noGrp="1"/>
          </p:cNvSpPr>
          <p:nvPr>
            <p:ph idx="14"/>
          </p:nvPr>
        </p:nvSpPr>
        <p:spPr>
          <a:xfrm>
            <a:off x="575732" y="1296000"/>
            <a:ext cx="4428000" cy="4676347"/>
          </a:xfrm>
        </p:spPr>
        <p:txBody>
          <a:bodyPr/>
          <a:lstStyle>
            <a:lvl1pPr>
              <a:spcAft>
                <a:spcPts val="1000"/>
              </a:spcAft>
              <a:defRPr/>
            </a:lvl1pPr>
            <a:lvl2pPr>
              <a:spcAft>
                <a:spcPts val="1000"/>
              </a:spcAft>
              <a:defRPr/>
            </a:lvl2pPr>
            <a:lvl3pPr>
              <a:spcAft>
                <a:spcPts val="1000"/>
              </a:spcAft>
              <a:defRPr/>
            </a:lvl3pPr>
            <a:lvl4pPr>
              <a:spcAft>
                <a:spcPts val="1000"/>
              </a:spcAft>
              <a:defRPr/>
            </a:lvl4pPr>
            <a:lvl5pPr>
              <a:spcAft>
                <a:spcPts val="1000"/>
              </a:spcAf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2" name="Straight Connector 21">
            <a:extLst>
              <a:ext uri="{FF2B5EF4-FFF2-40B4-BE49-F238E27FC236}">
                <a16:creationId xmlns:a16="http://schemas.microsoft.com/office/drawing/2014/main" id="{CB7E1F19-9F9C-4AA8-99D6-D70DF6001040}"/>
              </a:ext>
            </a:extLst>
          </p:cNvPr>
          <p:cNvCxnSpPr/>
          <p:nvPr userDrawn="1"/>
        </p:nvCxnSpPr>
        <p:spPr>
          <a:xfrm>
            <a:off x="575734" y="6405418"/>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D10113F-1411-4C14-8B0E-6E74687220CD}"/>
              </a:ext>
            </a:extLst>
          </p:cNvPr>
          <p:cNvCxnSpPr/>
          <p:nvPr userDrawn="1"/>
        </p:nvCxnSpPr>
        <p:spPr>
          <a:xfrm>
            <a:off x="575734" y="1152000"/>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Text Placeholder 6">
            <a:extLst>
              <a:ext uri="{FF2B5EF4-FFF2-40B4-BE49-F238E27FC236}">
                <a16:creationId xmlns:a16="http://schemas.microsoft.com/office/drawing/2014/main" id="{9F14BCE6-F6E5-463A-8883-701CD125F5DC}"/>
              </a:ext>
            </a:extLst>
          </p:cNvPr>
          <p:cNvSpPr>
            <a:spLocks noGrp="1"/>
          </p:cNvSpPr>
          <p:nvPr>
            <p:ph type="body" sz="quarter" idx="17"/>
          </p:nvPr>
        </p:nvSpPr>
        <p:spPr>
          <a:xfrm>
            <a:off x="575732" y="360000"/>
            <a:ext cx="8820000" cy="757761"/>
          </a:xfrm>
        </p:spPr>
        <p:txBody>
          <a:bodyPr/>
          <a:lstStyle>
            <a:lvl1pPr marL="0" indent="0">
              <a:lnSpc>
                <a:spcPct val="100000"/>
              </a:lnSpc>
              <a:spcAft>
                <a:spcPts val="0"/>
              </a:spcAft>
              <a:buFont typeface="Arial" panose="020B0604020202020204" pitchFamily="34" charset="0"/>
              <a:buNone/>
              <a:defRPr sz="2200" b="1"/>
            </a:lvl1pPr>
            <a:lvl2pPr marL="0" indent="0">
              <a:lnSpc>
                <a:spcPct val="100000"/>
              </a:lnSpc>
              <a:spcAft>
                <a:spcPts val="0"/>
              </a:spcAft>
              <a:buNone/>
              <a:defRPr sz="2200" b="1">
                <a:solidFill>
                  <a:schemeClr val="accent3"/>
                </a:solidFill>
              </a:defRPr>
            </a:lvl2pPr>
          </a:lstStyle>
          <a:p>
            <a:pPr lvl="0"/>
            <a:r>
              <a:rPr lang="en-US"/>
              <a:t>Click to edit Master text styles</a:t>
            </a:r>
          </a:p>
          <a:p>
            <a:pPr lvl="1"/>
            <a:r>
              <a:rPr lang="en-US"/>
              <a:t>Second level</a:t>
            </a:r>
          </a:p>
        </p:txBody>
      </p:sp>
      <p:cxnSp>
        <p:nvCxnSpPr>
          <p:cNvPr id="14" name="Straight Connector 13">
            <a:extLst>
              <a:ext uri="{FF2B5EF4-FFF2-40B4-BE49-F238E27FC236}">
                <a16:creationId xmlns:a16="http://schemas.microsoft.com/office/drawing/2014/main" id="{5EE90EF1-DE68-44F7-85C1-ADCACD5FB167}"/>
              </a:ext>
            </a:extLst>
          </p:cNvPr>
          <p:cNvCxnSpPr/>
          <p:nvPr userDrawn="1"/>
        </p:nvCxnSpPr>
        <p:spPr>
          <a:xfrm>
            <a:off x="575734" y="6405418"/>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Slide Number Placeholder 5">
            <a:extLst>
              <a:ext uri="{FF2B5EF4-FFF2-40B4-BE49-F238E27FC236}">
                <a16:creationId xmlns:a16="http://schemas.microsoft.com/office/drawing/2014/main" id="{B30F9C37-8220-4CF3-BBE7-F4F21E0ACEC0}"/>
              </a:ext>
            </a:extLst>
          </p:cNvPr>
          <p:cNvSpPr>
            <a:spLocks noGrp="1"/>
          </p:cNvSpPr>
          <p:nvPr>
            <p:ph type="sldNum" sz="quarter" idx="4"/>
          </p:nvPr>
        </p:nvSpPr>
        <p:spPr>
          <a:xfrm>
            <a:off x="10562492" y="6444000"/>
            <a:ext cx="1053774" cy="226299"/>
          </a:xfrm>
          <a:prstGeom prst="rect">
            <a:avLst/>
          </a:prstGeom>
        </p:spPr>
        <p:txBody>
          <a:bodyPr vert="horz" lIns="0" tIns="0" rIns="0" bIns="0" rtlCol="0" anchor="t" anchorCtr="0">
            <a:noAutofit/>
          </a:bodyPr>
          <a:lstStyle>
            <a:lvl1pPr algn="r">
              <a:lnSpc>
                <a:spcPct val="100000"/>
              </a:lnSpc>
              <a:defRPr sz="1000">
                <a:solidFill>
                  <a:schemeClr val="tx2"/>
                </a:solidFill>
              </a:defRPr>
            </a:lvl1pPr>
          </a:lstStyle>
          <a:p>
            <a:fld id="{E8A74B61-50D3-3946-8366-1E447A2A8431}" type="slidenum">
              <a:rPr lang="en-US" smtClean="0"/>
              <a:pPr/>
              <a:t>‹#›</a:t>
            </a:fld>
            <a:endParaRPr lang="en-US" dirty="0"/>
          </a:p>
        </p:txBody>
      </p:sp>
      <p:pic>
        <p:nvPicPr>
          <p:cNvPr id="15" name="Picture 14" descr="A close up of a sign&#10;&#10;Description automatically generated">
            <a:extLst>
              <a:ext uri="{FF2B5EF4-FFF2-40B4-BE49-F238E27FC236}">
                <a16:creationId xmlns:a16="http://schemas.microsoft.com/office/drawing/2014/main" id="{C30E8503-1645-4F91-9BE2-A04DFDDA03CC}"/>
              </a:ext>
            </a:extLst>
          </p:cNvPr>
          <p:cNvPicPr>
            <a:picLocks noChangeAspect="1"/>
          </p:cNvPicPr>
          <p:nvPr userDrawn="1"/>
        </p:nvPicPr>
        <p:blipFill>
          <a:blip r:embed="rId2"/>
          <a:stretch>
            <a:fillRect/>
          </a:stretch>
        </p:blipFill>
        <p:spPr>
          <a:xfrm>
            <a:off x="10321200" y="297275"/>
            <a:ext cx="1286973" cy="691200"/>
          </a:xfrm>
          <a:prstGeom prst="rect">
            <a:avLst/>
          </a:prstGeom>
        </p:spPr>
      </p:pic>
      <p:pic>
        <p:nvPicPr>
          <p:cNvPr id="20" name="Picture 19" descr="A close up of a sign&#10;&#10;Description automatically generated">
            <a:extLst>
              <a:ext uri="{FF2B5EF4-FFF2-40B4-BE49-F238E27FC236}">
                <a16:creationId xmlns:a16="http://schemas.microsoft.com/office/drawing/2014/main" id="{E0C58609-AD3F-4778-99B7-7E57EAA3C9BB}"/>
              </a:ext>
            </a:extLst>
          </p:cNvPr>
          <p:cNvPicPr>
            <a:picLocks noChangeAspect="1"/>
          </p:cNvPicPr>
          <p:nvPr userDrawn="1"/>
        </p:nvPicPr>
        <p:blipFill>
          <a:blip r:embed="rId3"/>
          <a:stretch>
            <a:fillRect/>
          </a:stretch>
        </p:blipFill>
        <p:spPr>
          <a:xfrm>
            <a:off x="576000" y="6454800"/>
            <a:ext cx="1584000" cy="265210"/>
          </a:xfrm>
          <a:prstGeom prst="rect">
            <a:avLst/>
          </a:prstGeom>
        </p:spPr>
      </p:pic>
    </p:spTree>
    <p:extLst>
      <p:ext uri="{BB962C8B-B14F-4D97-AF65-F5344CB8AC3E}">
        <p14:creationId xmlns:p14="http://schemas.microsoft.com/office/powerpoint/2010/main" val="31824545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ontent with Im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A807B690-681D-40FE-8A16-41C6F3D5BDD7}"/>
              </a:ext>
            </a:extLst>
          </p:cNvPr>
          <p:cNvSpPr>
            <a:spLocks noGrp="1"/>
          </p:cNvSpPr>
          <p:nvPr>
            <p:ph type="pic" sz="quarter" idx="15"/>
          </p:nvPr>
        </p:nvSpPr>
        <p:spPr>
          <a:xfrm>
            <a:off x="5566611" y="1346990"/>
            <a:ext cx="6049657" cy="4756810"/>
          </a:xfrm>
        </p:spPr>
        <p:txBody>
          <a:bodyPr anchor="ctr"/>
          <a:lstStyle>
            <a:lvl1pPr algn="ctr">
              <a:defRPr/>
            </a:lvl1pPr>
          </a:lstStyle>
          <a:p>
            <a:r>
              <a:rPr lang="en-US" dirty="0"/>
              <a:t>Click icon to add picture</a:t>
            </a:r>
            <a:endParaRPr lang="en-GB" dirty="0"/>
          </a:p>
        </p:txBody>
      </p:sp>
      <p:sp>
        <p:nvSpPr>
          <p:cNvPr id="17" name="Content Placeholder 2">
            <a:extLst>
              <a:ext uri="{FF2B5EF4-FFF2-40B4-BE49-F238E27FC236}">
                <a16:creationId xmlns:a16="http://schemas.microsoft.com/office/drawing/2014/main" id="{C4EE6623-BC24-402B-8EB5-D526C12B744B}"/>
              </a:ext>
            </a:extLst>
          </p:cNvPr>
          <p:cNvSpPr>
            <a:spLocks noGrp="1"/>
          </p:cNvSpPr>
          <p:nvPr>
            <p:ph idx="14"/>
          </p:nvPr>
        </p:nvSpPr>
        <p:spPr>
          <a:xfrm>
            <a:off x="575731" y="1274850"/>
            <a:ext cx="3924000" cy="4737028"/>
          </a:xfrm>
        </p:spPr>
        <p:txBody>
          <a:bodyPr/>
          <a:lstStyle>
            <a:lvl1pPr>
              <a:lnSpc>
                <a:spcPct val="100000"/>
              </a:lnSpc>
              <a:spcAft>
                <a:spcPts val="1200"/>
              </a:spcAft>
              <a:defRPr sz="1900"/>
            </a:lvl1pPr>
            <a:lvl2pPr>
              <a:lnSpc>
                <a:spcPct val="100000"/>
              </a:lnSpc>
              <a:spcAft>
                <a:spcPts val="1200"/>
              </a:spcAft>
              <a:defRPr sz="1900"/>
            </a:lvl2pPr>
            <a:lvl3pPr>
              <a:lnSpc>
                <a:spcPct val="100000"/>
              </a:lnSpc>
              <a:spcAft>
                <a:spcPts val="1200"/>
              </a:spcAft>
              <a:defRPr sz="1900"/>
            </a:lvl3pPr>
            <a:lvl4pPr>
              <a:lnSpc>
                <a:spcPct val="100000"/>
              </a:lnSpc>
              <a:spcAft>
                <a:spcPts val="1200"/>
              </a:spcAft>
              <a:defRPr sz="1900"/>
            </a:lvl4pPr>
            <a:lvl5pPr>
              <a:lnSpc>
                <a:spcPct val="100000"/>
              </a:lnSpc>
              <a:spcAft>
                <a:spcPts val="1200"/>
              </a:spcAft>
              <a:defRPr sz="1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2" name="Straight Connector 21">
            <a:extLst>
              <a:ext uri="{FF2B5EF4-FFF2-40B4-BE49-F238E27FC236}">
                <a16:creationId xmlns:a16="http://schemas.microsoft.com/office/drawing/2014/main" id="{CB7E1F19-9F9C-4AA8-99D6-D70DF6001040}"/>
              </a:ext>
            </a:extLst>
          </p:cNvPr>
          <p:cNvCxnSpPr/>
          <p:nvPr userDrawn="1"/>
        </p:nvCxnSpPr>
        <p:spPr>
          <a:xfrm>
            <a:off x="575734" y="6405418"/>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16E5791-AF60-4D8A-97A3-5E432ADC8A65}"/>
              </a:ext>
            </a:extLst>
          </p:cNvPr>
          <p:cNvCxnSpPr/>
          <p:nvPr userDrawn="1"/>
        </p:nvCxnSpPr>
        <p:spPr>
          <a:xfrm>
            <a:off x="575734" y="1152000"/>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6">
            <a:extLst>
              <a:ext uri="{FF2B5EF4-FFF2-40B4-BE49-F238E27FC236}">
                <a16:creationId xmlns:a16="http://schemas.microsoft.com/office/drawing/2014/main" id="{E193BFBA-9B41-4681-8E7F-829ECB3CCAF4}"/>
              </a:ext>
            </a:extLst>
          </p:cNvPr>
          <p:cNvSpPr>
            <a:spLocks noGrp="1"/>
          </p:cNvSpPr>
          <p:nvPr>
            <p:ph type="body" sz="quarter" idx="16"/>
          </p:nvPr>
        </p:nvSpPr>
        <p:spPr>
          <a:xfrm>
            <a:off x="575732" y="360000"/>
            <a:ext cx="8820000" cy="757761"/>
          </a:xfrm>
        </p:spPr>
        <p:txBody>
          <a:bodyPr/>
          <a:lstStyle>
            <a:lvl1pPr marL="0" indent="0">
              <a:lnSpc>
                <a:spcPct val="100000"/>
              </a:lnSpc>
              <a:spcAft>
                <a:spcPts val="0"/>
              </a:spcAft>
              <a:buFont typeface="Arial" panose="020B0604020202020204" pitchFamily="34" charset="0"/>
              <a:buNone/>
              <a:defRPr sz="2200" b="1"/>
            </a:lvl1pPr>
            <a:lvl2pPr marL="0" indent="0">
              <a:lnSpc>
                <a:spcPct val="100000"/>
              </a:lnSpc>
              <a:spcAft>
                <a:spcPts val="0"/>
              </a:spcAft>
              <a:buNone/>
              <a:defRPr sz="2200" b="1">
                <a:solidFill>
                  <a:schemeClr val="accent3"/>
                </a:solidFill>
              </a:defRPr>
            </a:lvl2pPr>
          </a:lstStyle>
          <a:p>
            <a:pPr lvl="0"/>
            <a:r>
              <a:rPr lang="en-US"/>
              <a:t>Click to edit Master text styles</a:t>
            </a:r>
          </a:p>
          <a:p>
            <a:pPr lvl="1"/>
            <a:r>
              <a:rPr lang="en-US"/>
              <a:t>Second level</a:t>
            </a:r>
          </a:p>
        </p:txBody>
      </p:sp>
      <p:cxnSp>
        <p:nvCxnSpPr>
          <p:cNvPr id="13" name="Straight Connector 12">
            <a:extLst>
              <a:ext uri="{FF2B5EF4-FFF2-40B4-BE49-F238E27FC236}">
                <a16:creationId xmlns:a16="http://schemas.microsoft.com/office/drawing/2014/main" id="{96D1E203-1A70-429D-96C3-0503D787E124}"/>
              </a:ext>
            </a:extLst>
          </p:cNvPr>
          <p:cNvCxnSpPr/>
          <p:nvPr userDrawn="1"/>
        </p:nvCxnSpPr>
        <p:spPr>
          <a:xfrm>
            <a:off x="575734" y="6405418"/>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19" name="Slide Number Placeholder 5">
            <a:extLst>
              <a:ext uri="{FF2B5EF4-FFF2-40B4-BE49-F238E27FC236}">
                <a16:creationId xmlns:a16="http://schemas.microsoft.com/office/drawing/2014/main" id="{C80C4392-0082-4277-804F-70CEF5781404}"/>
              </a:ext>
            </a:extLst>
          </p:cNvPr>
          <p:cNvSpPr>
            <a:spLocks noGrp="1"/>
          </p:cNvSpPr>
          <p:nvPr>
            <p:ph type="sldNum" sz="quarter" idx="4"/>
          </p:nvPr>
        </p:nvSpPr>
        <p:spPr>
          <a:xfrm>
            <a:off x="10562492" y="6444000"/>
            <a:ext cx="1053774" cy="226299"/>
          </a:xfrm>
          <a:prstGeom prst="rect">
            <a:avLst/>
          </a:prstGeom>
        </p:spPr>
        <p:txBody>
          <a:bodyPr vert="horz" lIns="0" tIns="0" rIns="0" bIns="0" rtlCol="0" anchor="t" anchorCtr="0">
            <a:noAutofit/>
          </a:bodyPr>
          <a:lstStyle>
            <a:lvl1pPr algn="r">
              <a:lnSpc>
                <a:spcPct val="100000"/>
              </a:lnSpc>
              <a:defRPr sz="1000">
                <a:solidFill>
                  <a:schemeClr val="tx2"/>
                </a:solidFill>
              </a:defRPr>
            </a:lvl1pPr>
          </a:lstStyle>
          <a:p>
            <a:fld id="{E8A74B61-50D3-3946-8366-1E447A2A8431}" type="slidenum">
              <a:rPr lang="en-US" smtClean="0"/>
              <a:pPr/>
              <a:t>‹#›</a:t>
            </a:fld>
            <a:endParaRPr lang="en-US" dirty="0"/>
          </a:p>
        </p:txBody>
      </p:sp>
      <p:pic>
        <p:nvPicPr>
          <p:cNvPr id="11" name="Picture 10" descr="A close up of a sign&#10;&#10;Description automatically generated">
            <a:extLst>
              <a:ext uri="{FF2B5EF4-FFF2-40B4-BE49-F238E27FC236}">
                <a16:creationId xmlns:a16="http://schemas.microsoft.com/office/drawing/2014/main" id="{5A40551E-35CD-4AB1-B95E-C069DD6EC200}"/>
              </a:ext>
            </a:extLst>
          </p:cNvPr>
          <p:cNvPicPr>
            <a:picLocks noChangeAspect="1"/>
          </p:cNvPicPr>
          <p:nvPr userDrawn="1"/>
        </p:nvPicPr>
        <p:blipFill>
          <a:blip r:embed="rId2"/>
          <a:stretch>
            <a:fillRect/>
          </a:stretch>
        </p:blipFill>
        <p:spPr>
          <a:xfrm>
            <a:off x="10321200" y="297275"/>
            <a:ext cx="1286973" cy="691200"/>
          </a:xfrm>
          <a:prstGeom prst="rect">
            <a:avLst/>
          </a:prstGeom>
        </p:spPr>
      </p:pic>
      <p:pic>
        <p:nvPicPr>
          <p:cNvPr id="12" name="Picture 11" descr="A close up of a sign&#10;&#10;Description automatically generated">
            <a:extLst>
              <a:ext uri="{FF2B5EF4-FFF2-40B4-BE49-F238E27FC236}">
                <a16:creationId xmlns:a16="http://schemas.microsoft.com/office/drawing/2014/main" id="{7BA1AB46-8E8E-4697-902F-343678BB38A0}"/>
              </a:ext>
            </a:extLst>
          </p:cNvPr>
          <p:cNvPicPr>
            <a:picLocks noChangeAspect="1"/>
          </p:cNvPicPr>
          <p:nvPr userDrawn="1"/>
        </p:nvPicPr>
        <p:blipFill>
          <a:blip r:embed="rId3"/>
          <a:stretch>
            <a:fillRect/>
          </a:stretch>
        </p:blipFill>
        <p:spPr>
          <a:xfrm>
            <a:off x="576000" y="6454800"/>
            <a:ext cx="1584000" cy="265210"/>
          </a:xfrm>
          <a:prstGeom prst="rect">
            <a:avLst/>
          </a:prstGeom>
        </p:spPr>
      </p:pic>
    </p:spTree>
    <p:extLst>
      <p:ext uri="{BB962C8B-B14F-4D97-AF65-F5344CB8AC3E}">
        <p14:creationId xmlns:p14="http://schemas.microsoft.com/office/powerpoint/2010/main" val="290087196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ntent with Chart 1">
    <p:spTree>
      <p:nvGrpSpPr>
        <p:cNvPr id="1" name=""/>
        <p:cNvGrpSpPr/>
        <p:nvPr/>
      </p:nvGrpSpPr>
      <p:grpSpPr>
        <a:xfrm>
          <a:off x="0" y="0"/>
          <a:ext cx="0" cy="0"/>
          <a:chOff x="0" y="0"/>
          <a:chExt cx="0" cy="0"/>
        </a:xfrm>
      </p:grpSpPr>
      <p:sp>
        <p:nvSpPr>
          <p:cNvPr id="4" name="Chart Placeholder 3">
            <a:extLst>
              <a:ext uri="{FF2B5EF4-FFF2-40B4-BE49-F238E27FC236}">
                <a16:creationId xmlns:a16="http://schemas.microsoft.com/office/drawing/2014/main" id="{06C182CF-2307-477B-88F5-3F62ABC26449}"/>
              </a:ext>
            </a:extLst>
          </p:cNvPr>
          <p:cNvSpPr>
            <a:spLocks noGrp="1"/>
          </p:cNvSpPr>
          <p:nvPr>
            <p:ph type="chart" sz="quarter" idx="16"/>
          </p:nvPr>
        </p:nvSpPr>
        <p:spPr>
          <a:xfrm>
            <a:off x="575735" y="2743200"/>
            <a:ext cx="11052739" cy="3561588"/>
          </a:xfrm>
        </p:spPr>
        <p:txBody>
          <a:bodyPr anchor="ctr"/>
          <a:lstStyle>
            <a:lvl1pPr algn="ctr">
              <a:defRPr/>
            </a:lvl1pPr>
          </a:lstStyle>
          <a:p>
            <a:r>
              <a:rPr lang="en-US" dirty="0"/>
              <a:t>Click icon to add chart</a:t>
            </a:r>
            <a:endParaRPr lang="en-GB" dirty="0"/>
          </a:p>
        </p:txBody>
      </p:sp>
      <p:sp>
        <p:nvSpPr>
          <p:cNvPr id="17" name="Content Placeholder 2">
            <a:extLst>
              <a:ext uri="{FF2B5EF4-FFF2-40B4-BE49-F238E27FC236}">
                <a16:creationId xmlns:a16="http://schemas.microsoft.com/office/drawing/2014/main" id="{C4EE6623-BC24-402B-8EB5-D526C12B744B}"/>
              </a:ext>
            </a:extLst>
          </p:cNvPr>
          <p:cNvSpPr>
            <a:spLocks noGrp="1"/>
          </p:cNvSpPr>
          <p:nvPr>
            <p:ph idx="14"/>
          </p:nvPr>
        </p:nvSpPr>
        <p:spPr>
          <a:xfrm>
            <a:off x="575731" y="1296000"/>
            <a:ext cx="4644000" cy="2024154"/>
          </a:xfrm>
        </p:spPr>
        <p:txBody>
          <a:bodyPr/>
          <a:lstStyle>
            <a:lvl1pPr>
              <a:lnSpc>
                <a:spcPct val="100000"/>
              </a:lnSpc>
              <a:spcAft>
                <a:spcPts val="1000"/>
              </a:spcAft>
              <a:defRPr sz="1400"/>
            </a:lvl1pPr>
            <a:lvl2pPr>
              <a:lnSpc>
                <a:spcPct val="100000"/>
              </a:lnSpc>
              <a:spcAft>
                <a:spcPts val="1000"/>
              </a:spcAft>
              <a:defRPr sz="1400"/>
            </a:lvl2pPr>
            <a:lvl3pPr>
              <a:lnSpc>
                <a:spcPct val="100000"/>
              </a:lnSpc>
              <a:spcAft>
                <a:spcPts val="1000"/>
              </a:spcAft>
              <a:defRPr sz="1400"/>
            </a:lvl3pPr>
            <a:lvl4pPr>
              <a:lnSpc>
                <a:spcPct val="100000"/>
              </a:lnSpc>
              <a:spcAft>
                <a:spcPts val="1000"/>
              </a:spcAft>
              <a:defRPr sz="1400"/>
            </a:lvl4pPr>
            <a:lvl5pPr>
              <a:lnSpc>
                <a:spcPct val="100000"/>
              </a:lnSpc>
              <a:spcAft>
                <a:spcPts val="1000"/>
              </a:spcAf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2" name="Straight Connector 21">
            <a:extLst>
              <a:ext uri="{FF2B5EF4-FFF2-40B4-BE49-F238E27FC236}">
                <a16:creationId xmlns:a16="http://schemas.microsoft.com/office/drawing/2014/main" id="{CB7E1F19-9F9C-4AA8-99D6-D70DF6001040}"/>
              </a:ext>
            </a:extLst>
          </p:cNvPr>
          <p:cNvCxnSpPr/>
          <p:nvPr userDrawn="1"/>
        </p:nvCxnSpPr>
        <p:spPr>
          <a:xfrm>
            <a:off x="575734" y="6405418"/>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263B50D-E5D1-49FF-9777-D09563A62392}"/>
              </a:ext>
            </a:extLst>
          </p:cNvPr>
          <p:cNvCxnSpPr/>
          <p:nvPr userDrawn="1"/>
        </p:nvCxnSpPr>
        <p:spPr>
          <a:xfrm>
            <a:off x="575734" y="1152000"/>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6">
            <a:extLst>
              <a:ext uri="{FF2B5EF4-FFF2-40B4-BE49-F238E27FC236}">
                <a16:creationId xmlns:a16="http://schemas.microsoft.com/office/drawing/2014/main" id="{6BBF8029-C7B5-424D-B860-0955CA26EB38}"/>
              </a:ext>
            </a:extLst>
          </p:cNvPr>
          <p:cNvSpPr>
            <a:spLocks noGrp="1"/>
          </p:cNvSpPr>
          <p:nvPr>
            <p:ph type="body" sz="quarter" idx="17"/>
          </p:nvPr>
        </p:nvSpPr>
        <p:spPr>
          <a:xfrm>
            <a:off x="575732" y="360000"/>
            <a:ext cx="8820000" cy="757761"/>
          </a:xfrm>
        </p:spPr>
        <p:txBody>
          <a:bodyPr/>
          <a:lstStyle>
            <a:lvl1pPr marL="0" indent="0">
              <a:lnSpc>
                <a:spcPct val="100000"/>
              </a:lnSpc>
              <a:spcAft>
                <a:spcPts val="0"/>
              </a:spcAft>
              <a:buFont typeface="Arial" panose="020B0604020202020204" pitchFamily="34" charset="0"/>
              <a:buNone/>
              <a:defRPr sz="2200" b="1"/>
            </a:lvl1pPr>
            <a:lvl2pPr marL="0" indent="0">
              <a:lnSpc>
                <a:spcPct val="100000"/>
              </a:lnSpc>
              <a:spcAft>
                <a:spcPts val="0"/>
              </a:spcAft>
              <a:buNone/>
              <a:defRPr sz="2200" b="1">
                <a:solidFill>
                  <a:schemeClr val="accent3"/>
                </a:solidFill>
              </a:defRPr>
            </a:lvl2pPr>
          </a:lstStyle>
          <a:p>
            <a:pPr lvl="0"/>
            <a:r>
              <a:rPr lang="en-US"/>
              <a:t>Click to edit Master text styles</a:t>
            </a:r>
          </a:p>
          <a:p>
            <a:pPr lvl="1"/>
            <a:r>
              <a:rPr lang="en-US"/>
              <a:t>Second level</a:t>
            </a:r>
          </a:p>
        </p:txBody>
      </p:sp>
      <p:cxnSp>
        <p:nvCxnSpPr>
          <p:cNvPr id="13" name="Straight Connector 12">
            <a:extLst>
              <a:ext uri="{FF2B5EF4-FFF2-40B4-BE49-F238E27FC236}">
                <a16:creationId xmlns:a16="http://schemas.microsoft.com/office/drawing/2014/main" id="{7FE0F924-7EAD-45B0-BE6A-E4BE30E7B646}"/>
              </a:ext>
            </a:extLst>
          </p:cNvPr>
          <p:cNvCxnSpPr/>
          <p:nvPr userDrawn="1"/>
        </p:nvCxnSpPr>
        <p:spPr>
          <a:xfrm>
            <a:off x="575734" y="6405418"/>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19" name="Slide Number Placeholder 5">
            <a:extLst>
              <a:ext uri="{FF2B5EF4-FFF2-40B4-BE49-F238E27FC236}">
                <a16:creationId xmlns:a16="http://schemas.microsoft.com/office/drawing/2014/main" id="{BB6F2D72-4BAB-4521-955D-A871601C4937}"/>
              </a:ext>
            </a:extLst>
          </p:cNvPr>
          <p:cNvSpPr>
            <a:spLocks noGrp="1"/>
          </p:cNvSpPr>
          <p:nvPr>
            <p:ph type="sldNum" sz="quarter" idx="4"/>
          </p:nvPr>
        </p:nvSpPr>
        <p:spPr>
          <a:xfrm>
            <a:off x="10562492" y="6444000"/>
            <a:ext cx="1053774" cy="226299"/>
          </a:xfrm>
          <a:prstGeom prst="rect">
            <a:avLst/>
          </a:prstGeom>
        </p:spPr>
        <p:txBody>
          <a:bodyPr vert="horz" lIns="0" tIns="0" rIns="0" bIns="0" rtlCol="0" anchor="t" anchorCtr="0">
            <a:noAutofit/>
          </a:bodyPr>
          <a:lstStyle>
            <a:lvl1pPr algn="r">
              <a:lnSpc>
                <a:spcPct val="100000"/>
              </a:lnSpc>
              <a:defRPr sz="1000">
                <a:solidFill>
                  <a:schemeClr val="tx2"/>
                </a:solidFill>
              </a:defRPr>
            </a:lvl1pPr>
          </a:lstStyle>
          <a:p>
            <a:fld id="{E8A74B61-50D3-3946-8366-1E447A2A8431}" type="slidenum">
              <a:rPr lang="en-US" smtClean="0"/>
              <a:pPr/>
              <a:t>‹#›</a:t>
            </a:fld>
            <a:endParaRPr lang="en-US" dirty="0"/>
          </a:p>
        </p:txBody>
      </p:sp>
      <p:pic>
        <p:nvPicPr>
          <p:cNvPr id="14" name="Picture 13" descr="A close up of a sign&#10;&#10;Description automatically generated">
            <a:extLst>
              <a:ext uri="{FF2B5EF4-FFF2-40B4-BE49-F238E27FC236}">
                <a16:creationId xmlns:a16="http://schemas.microsoft.com/office/drawing/2014/main" id="{AEE4A69C-6931-42B4-92C4-74ABB8C9F386}"/>
              </a:ext>
            </a:extLst>
          </p:cNvPr>
          <p:cNvPicPr>
            <a:picLocks noChangeAspect="1"/>
          </p:cNvPicPr>
          <p:nvPr userDrawn="1"/>
        </p:nvPicPr>
        <p:blipFill>
          <a:blip r:embed="rId2"/>
          <a:stretch>
            <a:fillRect/>
          </a:stretch>
        </p:blipFill>
        <p:spPr>
          <a:xfrm>
            <a:off x="10321200" y="297275"/>
            <a:ext cx="1286973" cy="691200"/>
          </a:xfrm>
          <a:prstGeom prst="rect">
            <a:avLst/>
          </a:prstGeom>
        </p:spPr>
      </p:pic>
      <p:pic>
        <p:nvPicPr>
          <p:cNvPr id="18" name="Picture 17" descr="A close up of a sign&#10;&#10;Description automatically generated">
            <a:extLst>
              <a:ext uri="{FF2B5EF4-FFF2-40B4-BE49-F238E27FC236}">
                <a16:creationId xmlns:a16="http://schemas.microsoft.com/office/drawing/2014/main" id="{00ABB01B-466F-4AE3-AEC3-39D8558E49F4}"/>
              </a:ext>
            </a:extLst>
          </p:cNvPr>
          <p:cNvPicPr>
            <a:picLocks noChangeAspect="1"/>
          </p:cNvPicPr>
          <p:nvPr userDrawn="1"/>
        </p:nvPicPr>
        <p:blipFill>
          <a:blip r:embed="rId3"/>
          <a:stretch>
            <a:fillRect/>
          </a:stretch>
        </p:blipFill>
        <p:spPr>
          <a:xfrm>
            <a:off x="576000" y="6454800"/>
            <a:ext cx="1584000" cy="265210"/>
          </a:xfrm>
          <a:prstGeom prst="rect">
            <a:avLst/>
          </a:prstGeom>
        </p:spPr>
      </p:pic>
    </p:spTree>
    <p:extLst>
      <p:ext uri="{BB962C8B-B14F-4D97-AF65-F5344CB8AC3E}">
        <p14:creationId xmlns:p14="http://schemas.microsoft.com/office/powerpoint/2010/main" val="73531627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ontent with Chart 2">
    <p:spTree>
      <p:nvGrpSpPr>
        <p:cNvPr id="1" name=""/>
        <p:cNvGrpSpPr/>
        <p:nvPr/>
      </p:nvGrpSpPr>
      <p:grpSpPr>
        <a:xfrm>
          <a:off x="0" y="0"/>
          <a:ext cx="0" cy="0"/>
          <a:chOff x="0" y="0"/>
          <a:chExt cx="0" cy="0"/>
        </a:xfrm>
      </p:grpSpPr>
      <p:sp>
        <p:nvSpPr>
          <p:cNvPr id="4" name="Chart Placeholder 3">
            <a:extLst>
              <a:ext uri="{FF2B5EF4-FFF2-40B4-BE49-F238E27FC236}">
                <a16:creationId xmlns:a16="http://schemas.microsoft.com/office/drawing/2014/main" id="{06C182CF-2307-477B-88F5-3F62ABC26449}"/>
              </a:ext>
            </a:extLst>
          </p:cNvPr>
          <p:cNvSpPr>
            <a:spLocks noGrp="1"/>
          </p:cNvSpPr>
          <p:nvPr>
            <p:ph type="chart" sz="quarter" idx="16"/>
          </p:nvPr>
        </p:nvSpPr>
        <p:spPr>
          <a:xfrm>
            <a:off x="3709481" y="1332000"/>
            <a:ext cx="7918992" cy="4807245"/>
          </a:xfrm>
        </p:spPr>
        <p:txBody>
          <a:bodyPr anchor="ctr"/>
          <a:lstStyle>
            <a:lvl1pPr algn="ctr">
              <a:defRPr/>
            </a:lvl1pPr>
          </a:lstStyle>
          <a:p>
            <a:r>
              <a:rPr lang="en-US" dirty="0"/>
              <a:t>Click icon to add chart</a:t>
            </a:r>
            <a:endParaRPr lang="en-GB" dirty="0"/>
          </a:p>
        </p:txBody>
      </p:sp>
      <p:sp>
        <p:nvSpPr>
          <p:cNvPr id="17" name="Content Placeholder 2">
            <a:extLst>
              <a:ext uri="{FF2B5EF4-FFF2-40B4-BE49-F238E27FC236}">
                <a16:creationId xmlns:a16="http://schemas.microsoft.com/office/drawing/2014/main" id="{C4EE6623-BC24-402B-8EB5-D526C12B744B}"/>
              </a:ext>
            </a:extLst>
          </p:cNvPr>
          <p:cNvSpPr>
            <a:spLocks noGrp="1"/>
          </p:cNvSpPr>
          <p:nvPr>
            <p:ph idx="14"/>
          </p:nvPr>
        </p:nvSpPr>
        <p:spPr>
          <a:xfrm>
            <a:off x="575731" y="1296000"/>
            <a:ext cx="4464000" cy="2024154"/>
          </a:xfrm>
        </p:spPr>
        <p:txBody>
          <a:bodyPr/>
          <a:lstStyle>
            <a:lvl1pPr>
              <a:lnSpc>
                <a:spcPct val="100000"/>
              </a:lnSpc>
              <a:spcBef>
                <a:spcPts val="0"/>
              </a:spcBef>
              <a:spcAft>
                <a:spcPts val="0"/>
              </a:spcAft>
              <a:defRPr sz="1400" b="1"/>
            </a:lvl1pPr>
            <a:lvl2pPr marL="0" indent="0">
              <a:lnSpc>
                <a:spcPct val="100000"/>
              </a:lnSpc>
              <a:spcAft>
                <a:spcPts val="1000"/>
              </a:spcAft>
              <a:buNone/>
              <a:defRPr sz="1400"/>
            </a:lvl2pPr>
            <a:lvl3pPr marL="204788" indent="-204788">
              <a:lnSpc>
                <a:spcPct val="100000"/>
              </a:lnSpc>
              <a:spcAft>
                <a:spcPts val="1000"/>
              </a:spcAft>
              <a:buFont typeface="Arial" panose="020B0604020202020204" pitchFamily="34" charset="0"/>
              <a:buChar char="•"/>
              <a:defRPr sz="1400"/>
            </a:lvl3pPr>
            <a:lvl4pPr>
              <a:lnSpc>
                <a:spcPct val="100000"/>
              </a:lnSpc>
              <a:spcAft>
                <a:spcPts val="1000"/>
              </a:spcAft>
              <a:defRPr sz="1400"/>
            </a:lvl4pPr>
            <a:lvl5pPr>
              <a:lnSpc>
                <a:spcPct val="100000"/>
              </a:lnSpc>
              <a:spcAft>
                <a:spcPts val="1000"/>
              </a:spcAf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2" name="Straight Connector 21">
            <a:extLst>
              <a:ext uri="{FF2B5EF4-FFF2-40B4-BE49-F238E27FC236}">
                <a16:creationId xmlns:a16="http://schemas.microsoft.com/office/drawing/2014/main" id="{CB7E1F19-9F9C-4AA8-99D6-D70DF6001040}"/>
              </a:ext>
            </a:extLst>
          </p:cNvPr>
          <p:cNvCxnSpPr/>
          <p:nvPr userDrawn="1"/>
        </p:nvCxnSpPr>
        <p:spPr>
          <a:xfrm>
            <a:off x="575734" y="6405418"/>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85FE6740-5475-4C95-83B3-B418FB2780C1}"/>
              </a:ext>
            </a:extLst>
          </p:cNvPr>
          <p:cNvSpPr>
            <a:spLocks noGrp="1"/>
          </p:cNvSpPr>
          <p:nvPr>
            <p:ph idx="17"/>
          </p:nvPr>
        </p:nvSpPr>
        <p:spPr>
          <a:xfrm>
            <a:off x="575731" y="4304051"/>
            <a:ext cx="2520000" cy="1430160"/>
          </a:xfrm>
        </p:spPr>
        <p:txBody>
          <a:bodyPr/>
          <a:lstStyle>
            <a:lvl1pPr>
              <a:lnSpc>
                <a:spcPct val="100000"/>
              </a:lnSpc>
              <a:spcBef>
                <a:spcPts val="0"/>
              </a:spcBef>
              <a:spcAft>
                <a:spcPts val="0"/>
              </a:spcAft>
              <a:defRPr sz="1400" b="1"/>
            </a:lvl1pPr>
            <a:lvl2pPr marL="0" indent="0">
              <a:lnSpc>
                <a:spcPct val="100000"/>
              </a:lnSpc>
              <a:spcAft>
                <a:spcPts val="1000"/>
              </a:spcAft>
              <a:buNone/>
              <a:defRPr sz="1400"/>
            </a:lvl2pPr>
            <a:lvl3pPr marL="204788" indent="-204788">
              <a:lnSpc>
                <a:spcPct val="100000"/>
              </a:lnSpc>
              <a:spcAft>
                <a:spcPts val="1000"/>
              </a:spcAft>
              <a:buFont typeface="Arial" panose="020B0604020202020204" pitchFamily="34" charset="0"/>
              <a:buChar char="•"/>
              <a:defRPr sz="1400"/>
            </a:lvl3pPr>
            <a:lvl4pPr>
              <a:lnSpc>
                <a:spcPct val="100000"/>
              </a:lnSpc>
              <a:spcAft>
                <a:spcPts val="1000"/>
              </a:spcAft>
              <a:defRPr sz="1400"/>
            </a:lvl4pPr>
            <a:lvl5pPr>
              <a:lnSpc>
                <a:spcPct val="100000"/>
              </a:lnSpc>
              <a:spcAft>
                <a:spcPts val="1000"/>
              </a:spcAft>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6" name="Straight Connector 15">
            <a:extLst>
              <a:ext uri="{FF2B5EF4-FFF2-40B4-BE49-F238E27FC236}">
                <a16:creationId xmlns:a16="http://schemas.microsoft.com/office/drawing/2014/main" id="{FD929B50-4DA3-4720-B3A8-0D995E2C015C}"/>
              </a:ext>
            </a:extLst>
          </p:cNvPr>
          <p:cNvCxnSpPr/>
          <p:nvPr userDrawn="1"/>
        </p:nvCxnSpPr>
        <p:spPr>
          <a:xfrm>
            <a:off x="575734" y="1152000"/>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Text Placeholder 6">
            <a:extLst>
              <a:ext uri="{FF2B5EF4-FFF2-40B4-BE49-F238E27FC236}">
                <a16:creationId xmlns:a16="http://schemas.microsoft.com/office/drawing/2014/main" id="{CEFABBC6-CF42-43EF-8E04-52B1DBE4D2BC}"/>
              </a:ext>
            </a:extLst>
          </p:cNvPr>
          <p:cNvSpPr>
            <a:spLocks noGrp="1"/>
          </p:cNvSpPr>
          <p:nvPr>
            <p:ph type="body" sz="quarter" idx="18"/>
          </p:nvPr>
        </p:nvSpPr>
        <p:spPr>
          <a:xfrm>
            <a:off x="575733" y="360000"/>
            <a:ext cx="8820000" cy="757761"/>
          </a:xfrm>
        </p:spPr>
        <p:txBody>
          <a:bodyPr/>
          <a:lstStyle>
            <a:lvl1pPr marL="0" indent="0">
              <a:lnSpc>
                <a:spcPct val="100000"/>
              </a:lnSpc>
              <a:spcAft>
                <a:spcPts val="0"/>
              </a:spcAft>
              <a:buFont typeface="Arial" panose="020B0604020202020204" pitchFamily="34" charset="0"/>
              <a:buNone/>
              <a:defRPr sz="2200" b="1"/>
            </a:lvl1pPr>
            <a:lvl2pPr marL="0" indent="0">
              <a:lnSpc>
                <a:spcPct val="100000"/>
              </a:lnSpc>
              <a:spcAft>
                <a:spcPts val="0"/>
              </a:spcAft>
              <a:buNone/>
              <a:defRPr sz="2200" b="1">
                <a:solidFill>
                  <a:schemeClr val="accent3"/>
                </a:solidFill>
              </a:defRPr>
            </a:lvl2pPr>
          </a:lstStyle>
          <a:p>
            <a:pPr lvl="0"/>
            <a:r>
              <a:rPr lang="en-US"/>
              <a:t>Click to edit Master text styles</a:t>
            </a:r>
          </a:p>
          <a:p>
            <a:pPr lvl="1"/>
            <a:r>
              <a:rPr lang="en-US"/>
              <a:t>Second level</a:t>
            </a:r>
          </a:p>
        </p:txBody>
      </p:sp>
      <p:cxnSp>
        <p:nvCxnSpPr>
          <p:cNvPr id="19" name="Straight Connector 18">
            <a:extLst>
              <a:ext uri="{FF2B5EF4-FFF2-40B4-BE49-F238E27FC236}">
                <a16:creationId xmlns:a16="http://schemas.microsoft.com/office/drawing/2014/main" id="{DA2253C1-700F-4D85-92DD-747AA19BECA2}"/>
              </a:ext>
            </a:extLst>
          </p:cNvPr>
          <p:cNvCxnSpPr/>
          <p:nvPr userDrawn="1"/>
        </p:nvCxnSpPr>
        <p:spPr>
          <a:xfrm>
            <a:off x="575734" y="6405418"/>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Slide Number Placeholder 5">
            <a:extLst>
              <a:ext uri="{FF2B5EF4-FFF2-40B4-BE49-F238E27FC236}">
                <a16:creationId xmlns:a16="http://schemas.microsoft.com/office/drawing/2014/main" id="{95C06276-E20D-4A7B-9EBE-FC1C0DC1C957}"/>
              </a:ext>
            </a:extLst>
          </p:cNvPr>
          <p:cNvSpPr>
            <a:spLocks noGrp="1"/>
          </p:cNvSpPr>
          <p:nvPr>
            <p:ph type="sldNum" sz="quarter" idx="4"/>
          </p:nvPr>
        </p:nvSpPr>
        <p:spPr>
          <a:xfrm>
            <a:off x="10562492" y="6444000"/>
            <a:ext cx="1053774" cy="226299"/>
          </a:xfrm>
          <a:prstGeom prst="rect">
            <a:avLst/>
          </a:prstGeom>
        </p:spPr>
        <p:txBody>
          <a:bodyPr vert="horz" lIns="0" tIns="0" rIns="0" bIns="0" rtlCol="0" anchor="t" anchorCtr="0">
            <a:noAutofit/>
          </a:bodyPr>
          <a:lstStyle>
            <a:lvl1pPr algn="r">
              <a:lnSpc>
                <a:spcPct val="100000"/>
              </a:lnSpc>
              <a:defRPr sz="1000">
                <a:solidFill>
                  <a:schemeClr val="tx2"/>
                </a:solidFill>
              </a:defRPr>
            </a:lvl1pPr>
          </a:lstStyle>
          <a:p>
            <a:fld id="{E8A74B61-50D3-3946-8366-1E447A2A8431}" type="slidenum">
              <a:rPr lang="en-US" smtClean="0"/>
              <a:pPr/>
              <a:t>‹#›</a:t>
            </a:fld>
            <a:endParaRPr lang="en-US" dirty="0"/>
          </a:p>
        </p:txBody>
      </p:sp>
      <p:pic>
        <p:nvPicPr>
          <p:cNvPr id="13" name="Picture 12" descr="A close up of a sign&#10;&#10;Description automatically generated">
            <a:extLst>
              <a:ext uri="{FF2B5EF4-FFF2-40B4-BE49-F238E27FC236}">
                <a16:creationId xmlns:a16="http://schemas.microsoft.com/office/drawing/2014/main" id="{3F1C7F95-8EB4-4B90-A19F-4886B1BCD879}"/>
              </a:ext>
            </a:extLst>
          </p:cNvPr>
          <p:cNvPicPr>
            <a:picLocks noChangeAspect="1"/>
          </p:cNvPicPr>
          <p:nvPr userDrawn="1"/>
        </p:nvPicPr>
        <p:blipFill>
          <a:blip r:embed="rId2"/>
          <a:stretch>
            <a:fillRect/>
          </a:stretch>
        </p:blipFill>
        <p:spPr>
          <a:xfrm>
            <a:off x="10321200" y="297275"/>
            <a:ext cx="1286973" cy="691200"/>
          </a:xfrm>
          <a:prstGeom prst="rect">
            <a:avLst/>
          </a:prstGeom>
        </p:spPr>
      </p:pic>
      <p:pic>
        <p:nvPicPr>
          <p:cNvPr id="15" name="Picture 14" descr="A close up of a sign&#10;&#10;Description automatically generated">
            <a:extLst>
              <a:ext uri="{FF2B5EF4-FFF2-40B4-BE49-F238E27FC236}">
                <a16:creationId xmlns:a16="http://schemas.microsoft.com/office/drawing/2014/main" id="{2CBD8616-E751-46EC-8873-8FBE34CA5989}"/>
              </a:ext>
            </a:extLst>
          </p:cNvPr>
          <p:cNvPicPr>
            <a:picLocks noChangeAspect="1"/>
          </p:cNvPicPr>
          <p:nvPr userDrawn="1"/>
        </p:nvPicPr>
        <p:blipFill>
          <a:blip r:embed="rId3"/>
          <a:stretch>
            <a:fillRect/>
          </a:stretch>
        </p:blipFill>
        <p:spPr>
          <a:xfrm>
            <a:off x="576000" y="6454800"/>
            <a:ext cx="1584000" cy="265210"/>
          </a:xfrm>
          <a:prstGeom prst="rect">
            <a:avLst/>
          </a:prstGeom>
        </p:spPr>
      </p:pic>
    </p:spTree>
    <p:extLst>
      <p:ext uri="{BB962C8B-B14F-4D97-AF65-F5344CB8AC3E}">
        <p14:creationId xmlns:p14="http://schemas.microsoft.com/office/powerpoint/2010/main" val="114719927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ontent with 4 Charts">
    <p:spTree>
      <p:nvGrpSpPr>
        <p:cNvPr id="1" name=""/>
        <p:cNvGrpSpPr/>
        <p:nvPr/>
      </p:nvGrpSpPr>
      <p:grpSpPr>
        <a:xfrm>
          <a:off x="0" y="0"/>
          <a:ext cx="0" cy="0"/>
          <a:chOff x="0" y="0"/>
          <a:chExt cx="0" cy="0"/>
        </a:xfrm>
      </p:grpSpPr>
      <p:sp>
        <p:nvSpPr>
          <p:cNvPr id="18" name="Chart Placeholder 3">
            <a:extLst>
              <a:ext uri="{FF2B5EF4-FFF2-40B4-BE49-F238E27FC236}">
                <a16:creationId xmlns:a16="http://schemas.microsoft.com/office/drawing/2014/main" id="{B16641C7-EDC6-453E-96E3-EE5ED8D165EA}"/>
              </a:ext>
            </a:extLst>
          </p:cNvPr>
          <p:cNvSpPr>
            <a:spLocks noGrp="1"/>
          </p:cNvSpPr>
          <p:nvPr>
            <p:ph type="chart" sz="quarter" idx="19"/>
          </p:nvPr>
        </p:nvSpPr>
        <p:spPr>
          <a:xfrm>
            <a:off x="575730" y="3028030"/>
            <a:ext cx="2719609" cy="3192888"/>
          </a:xfrm>
        </p:spPr>
        <p:txBody>
          <a:bodyPr anchor="ctr"/>
          <a:lstStyle>
            <a:lvl1pPr algn="ctr">
              <a:defRPr/>
            </a:lvl1pPr>
          </a:lstStyle>
          <a:p>
            <a:r>
              <a:rPr lang="en-US" dirty="0"/>
              <a:t>Click icon to add chart</a:t>
            </a:r>
            <a:endParaRPr lang="en-GB" dirty="0"/>
          </a:p>
        </p:txBody>
      </p:sp>
      <p:sp>
        <p:nvSpPr>
          <p:cNvPr id="4" name="Chart Placeholder 3">
            <a:extLst>
              <a:ext uri="{FF2B5EF4-FFF2-40B4-BE49-F238E27FC236}">
                <a16:creationId xmlns:a16="http://schemas.microsoft.com/office/drawing/2014/main" id="{06C182CF-2307-477B-88F5-3F62ABC26449}"/>
              </a:ext>
            </a:extLst>
          </p:cNvPr>
          <p:cNvSpPr>
            <a:spLocks noGrp="1"/>
          </p:cNvSpPr>
          <p:nvPr>
            <p:ph type="chart" sz="quarter" idx="16"/>
          </p:nvPr>
        </p:nvSpPr>
        <p:spPr>
          <a:xfrm>
            <a:off x="9098766" y="1269723"/>
            <a:ext cx="1244447" cy="2262635"/>
          </a:xfrm>
        </p:spPr>
        <p:txBody>
          <a:bodyPr anchor="ctr"/>
          <a:lstStyle>
            <a:lvl1pPr algn="ctr">
              <a:defRPr/>
            </a:lvl1pPr>
          </a:lstStyle>
          <a:p>
            <a:r>
              <a:rPr lang="en-US" dirty="0"/>
              <a:t>Click icon to add chart</a:t>
            </a:r>
            <a:endParaRPr lang="en-GB" dirty="0"/>
          </a:p>
        </p:txBody>
      </p:sp>
      <p:sp>
        <p:nvSpPr>
          <p:cNvPr id="17" name="Content Placeholder 2">
            <a:extLst>
              <a:ext uri="{FF2B5EF4-FFF2-40B4-BE49-F238E27FC236}">
                <a16:creationId xmlns:a16="http://schemas.microsoft.com/office/drawing/2014/main" id="{C4EE6623-BC24-402B-8EB5-D526C12B744B}"/>
              </a:ext>
            </a:extLst>
          </p:cNvPr>
          <p:cNvSpPr>
            <a:spLocks noGrp="1"/>
          </p:cNvSpPr>
          <p:nvPr>
            <p:ph idx="14"/>
          </p:nvPr>
        </p:nvSpPr>
        <p:spPr>
          <a:xfrm>
            <a:off x="573235" y="1298173"/>
            <a:ext cx="2722105" cy="1650948"/>
          </a:xfrm>
        </p:spPr>
        <p:txBody>
          <a:bodyPr/>
          <a:lstStyle>
            <a:lvl1pPr>
              <a:lnSpc>
                <a:spcPct val="100000"/>
              </a:lnSpc>
              <a:spcBef>
                <a:spcPts val="600"/>
              </a:spcBef>
              <a:spcAft>
                <a:spcPts val="0"/>
              </a:spcAft>
              <a:defRPr sz="1400" b="1"/>
            </a:lvl1pPr>
            <a:lvl2pPr>
              <a:lnSpc>
                <a:spcPct val="100000"/>
              </a:lnSpc>
              <a:spcAft>
                <a:spcPts val="800"/>
              </a:spcAft>
              <a:defRPr sz="1400" b="1"/>
            </a:lvl2pPr>
            <a:lvl3pPr>
              <a:lnSpc>
                <a:spcPct val="100000"/>
              </a:lnSpc>
              <a:spcAft>
                <a:spcPts val="1000"/>
              </a:spcAft>
              <a:defRPr sz="1400" b="1"/>
            </a:lvl3pPr>
            <a:lvl4pPr>
              <a:lnSpc>
                <a:spcPct val="100000"/>
              </a:lnSpc>
              <a:spcAft>
                <a:spcPts val="1000"/>
              </a:spcAft>
              <a:defRPr sz="1400" b="1"/>
            </a:lvl4pPr>
            <a:lvl5pPr>
              <a:lnSpc>
                <a:spcPct val="100000"/>
              </a:lnSpc>
              <a:spcAft>
                <a:spcPts val="1000"/>
              </a:spcAft>
              <a:defRPr sz="1400" b="1"/>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2" name="Straight Connector 21">
            <a:extLst>
              <a:ext uri="{FF2B5EF4-FFF2-40B4-BE49-F238E27FC236}">
                <a16:creationId xmlns:a16="http://schemas.microsoft.com/office/drawing/2014/main" id="{CB7E1F19-9F9C-4AA8-99D6-D70DF6001040}"/>
              </a:ext>
            </a:extLst>
          </p:cNvPr>
          <p:cNvCxnSpPr/>
          <p:nvPr userDrawn="1"/>
        </p:nvCxnSpPr>
        <p:spPr>
          <a:xfrm>
            <a:off x="575734" y="6405418"/>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85FE6740-5475-4C95-83B3-B418FB2780C1}"/>
              </a:ext>
            </a:extLst>
          </p:cNvPr>
          <p:cNvSpPr>
            <a:spLocks noGrp="1"/>
          </p:cNvSpPr>
          <p:nvPr>
            <p:ph idx="17"/>
          </p:nvPr>
        </p:nvSpPr>
        <p:spPr>
          <a:xfrm>
            <a:off x="3742265" y="1301578"/>
            <a:ext cx="5148000" cy="2311112"/>
          </a:xfrm>
        </p:spPr>
        <p:txBody>
          <a:bodyPr numCol="2" spcCol="288000"/>
          <a:lstStyle>
            <a:lvl1pPr>
              <a:lnSpc>
                <a:spcPct val="100000"/>
              </a:lnSpc>
              <a:spcBef>
                <a:spcPts val="600"/>
              </a:spcBef>
              <a:spcAft>
                <a:spcPts val="0"/>
              </a:spcAft>
              <a:defRPr sz="1200"/>
            </a:lvl1pPr>
            <a:lvl2pPr>
              <a:lnSpc>
                <a:spcPct val="100000"/>
              </a:lnSpc>
              <a:spcAft>
                <a:spcPts val="800"/>
              </a:spcAft>
              <a:defRPr sz="1200"/>
            </a:lvl2pPr>
            <a:lvl3pPr>
              <a:lnSpc>
                <a:spcPct val="100000"/>
              </a:lnSpc>
              <a:spcAft>
                <a:spcPts val="800"/>
              </a:spcAft>
              <a:defRPr sz="1200"/>
            </a:lvl3pPr>
            <a:lvl4pPr>
              <a:lnSpc>
                <a:spcPct val="100000"/>
              </a:lnSpc>
              <a:spcAft>
                <a:spcPts val="800"/>
              </a:spcAft>
              <a:defRPr sz="1200"/>
            </a:lvl4pPr>
            <a:lvl5pPr>
              <a:lnSpc>
                <a:spcPct val="100000"/>
              </a:lnSpc>
              <a:spcAft>
                <a:spcPts val="800"/>
              </a:spcAft>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hart Placeholder 3">
            <a:extLst>
              <a:ext uri="{FF2B5EF4-FFF2-40B4-BE49-F238E27FC236}">
                <a16:creationId xmlns:a16="http://schemas.microsoft.com/office/drawing/2014/main" id="{AA471CCB-1C6A-484D-9B20-DC52FC97FC47}"/>
              </a:ext>
            </a:extLst>
          </p:cNvPr>
          <p:cNvSpPr>
            <a:spLocks noGrp="1"/>
          </p:cNvSpPr>
          <p:nvPr>
            <p:ph type="chart" sz="quarter" idx="18"/>
          </p:nvPr>
        </p:nvSpPr>
        <p:spPr>
          <a:xfrm>
            <a:off x="10443284" y="1269724"/>
            <a:ext cx="1244448" cy="2262634"/>
          </a:xfrm>
        </p:spPr>
        <p:txBody>
          <a:bodyPr anchor="ctr"/>
          <a:lstStyle>
            <a:lvl1pPr algn="ctr">
              <a:defRPr/>
            </a:lvl1pPr>
          </a:lstStyle>
          <a:p>
            <a:r>
              <a:rPr lang="en-US" dirty="0"/>
              <a:t>Click icon to add chart</a:t>
            </a:r>
            <a:endParaRPr lang="en-GB" dirty="0"/>
          </a:p>
        </p:txBody>
      </p:sp>
      <p:sp>
        <p:nvSpPr>
          <p:cNvPr id="19" name="Chart Placeholder 3">
            <a:extLst>
              <a:ext uri="{FF2B5EF4-FFF2-40B4-BE49-F238E27FC236}">
                <a16:creationId xmlns:a16="http://schemas.microsoft.com/office/drawing/2014/main" id="{409895DF-01FE-4D0F-AA7A-ECAA69F027F1}"/>
              </a:ext>
            </a:extLst>
          </p:cNvPr>
          <p:cNvSpPr>
            <a:spLocks noGrp="1"/>
          </p:cNvSpPr>
          <p:nvPr>
            <p:ph type="chart" sz="quarter" idx="20"/>
          </p:nvPr>
        </p:nvSpPr>
        <p:spPr>
          <a:xfrm>
            <a:off x="3742265" y="3651270"/>
            <a:ext cx="5223360" cy="2569647"/>
          </a:xfrm>
        </p:spPr>
        <p:txBody>
          <a:bodyPr anchor="ctr"/>
          <a:lstStyle>
            <a:lvl1pPr algn="ctr">
              <a:defRPr/>
            </a:lvl1pPr>
          </a:lstStyle>
          <a:p>
            <a:r>
              <a:rPr lang="en-US" dirty="0"/>
              <a:t>Click icon to add chart</a:t>
            </a:r>
            <a:endParaRPr lang="en-GB" dirty="0"/>
          </a:p>
        </p:txBody>
      </p:sp>
      <p:sp>
        <p:nvSpPr>
          <p:cNvPr id="20" name="Content Placeholder 2">
            <a:extLst>
              <a:ext uri="{FF2B5EF4-FFF2-40B4-BE49-F238E27FC236}">
                <a16:creationId xmlns:a16="http://schemas.microsoft.com/office/drawing/2014/main" id="{52B8BAB1-4D24-498C-A011-E2638A47E94B}"/>
              </a:ext>
            </a:extLst>
          </p:cNvPr>
          <p:cNvSpPr>
            <a:spLocks noGrp="1"/>
          </p:cNvSpPr>
          <p:nvPr>
            <p:ph idx="21"/>
          </p:nvPr>
        </p:nvSpPr>
        <p:spPr>
          <a:xfrm>
            <a:off x="9167732" y="3716858"/>
            <a:ext cx="2520000" cy="2504060"/>
          </a:xfrm>
        </p:spPr>
        <p:txBody>
          <a:bodyPr numCol="1" spcCol="0"/>
          <a:lstStyle>
            <a:lvl1pPr>
              <a:lnSpc>
                <a:spcPct val="100000"/>
              </a:lnSpc>
              <a:spcBef>
                <a:spcPts val="600"/>
              </a:spcBef>
              <a:spcAft>
                <a:spcPts val="0"/>
              </a:spcAft>
              <a:defRPr sz="1200"/>
            </a:lvl1pPr>
            <a:lvl2pPr>
              <a:lnSpc>
                <a:spcPct val="100000"/>
              </a:lnSpc>
              <a:spcAft>
                <a:spcPts val="800"/>
              </a:spcAft>
              <a:defRPr sz="1200"/>
            </a:lvl2pPr>
            <a:lvl3pPr>
              <a:lnSpc>
                <a:spcPct val="100000"/>
              </a:lnSpc>
              <a:spcAft>
                <a:spcPts val="800"/>
              </a:spcAft>
              <a:defRPr sz="1200"/>
            </a:lvl3pPr>
            <a:lvl4pPr>
              <a:lnSpc>
                <a:spcPct val="100000"/>
              </a:lnSpc>
              <a:spcAft>
                <a:spcPts val="800"/>
              </a:spcAft>
              <a:defRPr sz="1200"/>
            </a:lvl4pPr>
            <a:lvl5pPr>
              <a:lnSpc>
                <a:spcPct val="100000"/>
              </a:lnSpc>
              <a:spcAft>
                <a:spcPts val="800"/>
              </a:spcAft>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5" name="Straight Connector 24">
            <a:extLst>
              <a:ext uri="{FF2B5EF4-FFF2-40B4-BE49-F238E27FC236}">
                <a16:creationId xmlns:a16="http://schemas.microsoft.com/office/drawing/2014/main" id="{89D91E67-AB24-42DC-B4C9-3C5F413F9170}"/>
              </a:ext>
            </a:extLst>
          </p:cNvPr>
          <p:cNvCxnSpPr/>
          <p:nvPr userDrawn="1"/>
        </p:nvCxnSpPr>
        <p:spPr>
          <a:xfrm>
            <a:off x="575734" y="1152000"/>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26" name="Text Placeholder 6">
            <a:extLst>
              <a:ext uri="{FF2B5EF4-FFF2-40B4-BE49-F238E27FC236}">
                <a16:creationId xmlns:a16="http://schemas.microsoft.com/office/drawing/2014/main" id="{0B7463A0-8B1B-4FAB-8986-14079A990BD1}"/>
              </a:ext>
            </a:extLst>
          </p:cNvPr>
          <p:cNvSpPr>
            <a:spLocks noGrp="1"/>
          </p:cNvSpPr>
          <p:nvPr>
            <p:ph type="body" sz="quarter" idx="22"/>
          </p:nvPr>
        </p:nvSpPr>
        <p:spPr>
          <a:xfrm>
            <a:off x="575733" y="360000"/>
            <a:ext cx="8820000" cy="757761"/>
          </a:xfrm>
        </p:spPr>
        <p:txBody>
          <a:bodyPr/>
          <a:lstStyle>
            <a:lvl1pPr marL="0" indent="0">
              <a:lnSpc>
                <a:spcPct val="100000"/>
              </a:lnSpc>
              <a:spcAft>
                <a:spcPts val="0"/>
              </a:spcAft>
              <a:buFont typeface="Arial" panose="020B0604020202020204" pitchFamily="34" charset="0"/>
              <a:buNone/>
              <a:defRPr sz="2200" b="1"/>
            </a:lvl1pPr>
            <a:lvl2pPr marL="0" indent="0">
              <a:lnSpc>
                <a:spcPct val="100000"/>
              </a:lnSpc>
              <a:spcAft>
                <a:spcPts val="0"/>
              </a:spcAft>
              <a:buNone/>
              <a:defRPr sz="2200" b="1">
                <a:solidFill>
                  <a:schemeClr val="accent3"/>
                </a:solidFill>
              </a:defRPr>
            </a:lvl2pPr>
          </a:lstStyle>
          <a:p>
            <a:pPr lvl="0"/>
            <a:r>
              <a:rPr lang="en-US"/>
              <a:t>Click to edit Master text styles</a:t>
            </a:r>
          </a:p>
          <a:p>
            <a:pPr lvl="1"/>
            <a:r>
              <a:rPr lang="en-US"/>
              <a:t>Second level</a:t>
            </a:r>
          </a:p>
        </p:txBody>
      </p:sp>
      <p:cxnSp>
        <p:nvCxnSpPr>
          <p:cNvPr id="27" name="Straight Connector 26">
            <a:extLst>
              <a:ext uri="{FF2B5EF4-FFF2-40B4-BE49-F238E27FC236}">
                <a16:creationId xmlns:a16="http://schemas.microsoft.com/office/drawing/2014/main" id="{74634A03-A49C-48F4-85CB-6D31EC54D5B3}"/>
              </a:ext>
            </a:extLst>
          </p:cNvPr>
          <p:cNvCxnSpPr/>
          <p:nvPr userDrawn="1"/>
        </p:nvCxnSpPr>
        <p:spPr>
          <a:xfrm>
            <a:off x="575734" y="6405418"/>
            <a:ext cx="11040533" cy="0"/>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29" name="Slide Number Placeholder 5">
            <a:extLst>
              <a:ext uri="{FF2B5EF4-FFF2-40B4-BE49-F238E27FC236}">
                <a16:creationId xmlns:a16="http://schemas.microsoft.com/office/drawing/2014/main" id="{04FF11E3-2678-44AA-82EB-C47735698C37}"/>
              </a:ext>
            </a:extLst>
          </p:cNvPr>
          <p:cNvSpPr>
            <a:spLocks noGrp="1"/>
          </p:cNvSpPr>
          <p:nvPr>
            <p:ph type="sldNum" sz="quarter" idx="4"/>
          </p:nvPr>
        </p:nvSpPr>
        <p:spPr>
          <a:xfrm>
            <a:off x="10562492" y="6444000"/>
            <a:ext cx="1053774" cy="226299"/>
          </a:xfrm>
          <a:prstGeom prst="rect">
            <a:avLst/>
          </a:prstGeom>
        </p:spPr>
        <p:txBody>
          <a:bodyPr vert="horz" lIns="0" tIns="0" rIns="0" bIns="0" rtlCol="0" anchor="t" anchorCtr="0">
            <a:noAutofit/>
          </a:bodyPr>
          <a:lstStyle>
            <a:lvl1pPr algn="r">
              <a:lnSpc>
                <a:spcPct val="100000"/>
              </a:lnSpc>
              <a:defRPr sz="1000">
                <a:solidFill>
                  <a:schemeClr val="tx2"/>
                </a:solidFill>
              </a:defRPr>
            </a:lvl1pPr>
          </a:lstStyle>
          <a:p>
            <a:fld id="{E8A74B61-50D3-3946-8366-1E447A2A8431}" type="slidenum">
              <a:rPr lang="en-US" smtClean="0"/>
              <a:pPr/>
              <a:t>‹#›</a:t>
            </a:fld>
            <a:endParaRPr lang="en-US" dirty="0"/>
          </a:p>
        </p:txBody>
      </p:sp>
      <p:pic>
        <p:nvPicPr>
          <p:cNvPr id="21" name="Picture 20" descr="A close up of a sign&#10;&#10;Description automatically generated">
            <a:extLst>
              <a:ext uri="{FF2B5EF4-FFF2-40B4-BE49-F238E27FC236}">
                <a16:creationId xmlns:a16="http://schemas.microsoft.com/office/drawing/2014/main" id="{2475A4AF-9EF7-4D2E-8AA0-A93C10C40430}"/>
              </a:ext>
            </a:extLst>
          </p:cNvPr>
          <p:cNvPicPr>
            <a:picLocks noChangeAspect="1"/>
          </p:cNvPicPr>
          <p:nvPr userDrawn="1"/>
        </p:nvPicPr>
        <p:blipFill>
          <a:blip r:embed="rId2"/>
          <a:stretch>
            <a:fillRect/>
          </a:stretch>
        </p:blipFill>
        <p:spPr>
          <a:xfrm>
            <a:off x="10321200" y="297275"/>
            <a:ext cx="1286973" cy="691200"/>
          </a:xfrm>
          <a:prstGeom prst="rect">
            <a:avLst/>
          </a:prstGeom>
        </p:spPr>
      </p:pic>
      <p:pic>
        <p:nvPicPr>
          <p:cNvPr id="24" name="Picture 23" descr="A close up of a sign&#10;&#10;Description automatically generated">
            <a:extLst>
              <a:ext uri="{FF2B5EF4-FFF2-40B4-BE49-F238E27FC236}">
                <a16:creationId xmlns:a16="http://schemas.microsoft.com/office/drawing/2014/main" id="{523CC68C-F9A6-434A-8E64-4A2A87E9F226}"/>
              </a:ext>
            </a:extLst>
          </p:cNvPr>
          <p:cNvPicPr>
            <a:picLocks noChangeAspect="1"/>
          </p:cNvPicPr>
          <p:nvPr userDrawn="1"/>
        </p:nvPicPr>
        <p:blipFill>
          <a:blip r:embed="rId3"/>
          <a:stretch>
            <a:fillRect/>
          </a:stretch>
        </p:blipFill>
        <p:spPr>
          <a:xfrm>
            <a:off x="576000" y="6454800"/>
            <a:ext cx="1584000" cy="265210"/>
          </a:xfrm>
          <a:prstGeom prst="rect">
            <a:avLst/>
          </a:prstGeom>
        </p:spPr>
      </p:pic>
    </p:spTree>
    <p:extLst>
      <p:ext uri="{BB962C8B-B14F-4D97-AF65-F5344CB8AC3E}">
        <p14:creationId xmlns:p14="http://schemas.microsoft.com/office/powerpoint/2010/main" val="51510330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589595"/>
            <a:ext cx="11143506" cy="360099"/>
          </a:xfrm>
        </p:spPr>
        <p:txBody>
          <a:bodyPr/>
          <a:lstStyle>
            <a:lvl1pPr>
              <a:defRPr>
                <a:solidFill>
                  <a:schemeClr val="bg2"/>
                </a:solidFill>
              </a:defRPr>
            </a:lvl1pPr>
          </a:lstStyle>
          <a:p>
            <a:r>
              <a:rPr lang="en-US"/>
              <a:t>Click to edit Master title style</a:t>
            </a:r>
            <a:endParaRPr lang="en-US" dirty="0"/>
          </a:p>
        </p:txBody>
      </p:sp>
      <p:sp>
        <p:nvSpPr>
          <p:cNvPr id="3" name="Content Placeholder 2"/>
          <p:cNvSpPr>
            <a:spLocks noGrp="1"/>
          </p:cNvSpPr>
          <p:nvPr>
            <p:ph idx="1"/>
          </p:nvPr>
        </p:nvSpPr>
        <p:spPr>
          <a:xfrm>
            <a:off x="609600" y="1274597"/>
            <a:ext cx="11143506" cy="5183353"/>
          </a:xfrm>
        </p:spPr>
        <p:txBody>
          <a:bodyPr/>
          <a:lstStyle>
            <a:lvl1pPr>
              <a:spcAft>
                <a:spcPts val="600"/>
              </a:spcAft>
              <a:defRPr sz="2400">
                <a:solidFill>
                  <a:schemeClr val="bg2"/>
                </a:solidFill>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5"/>
          <p:cNvSpPr>
            <a:spLocks noGrp="1"/>
          </p:cNvSpPr>
          <p:nvPr>
            <p:ph type="ftr" sz="quarter" idx="11"/>
          </p:nvPr>
        </p:nvSpPr>
        <p:spPr>
          <a:xfrm>
            <a:off x="445988" y="6664998"/>
            <a:ext cx="9144000" cy="138499"/>
          </a:xfrm>
        </p:spPr>
        <p:txBody>
          <a:bodyPr/>
          <a:lstStyle>
            <a:lvl1pPr>
              <a:defRPr>
                <a:solidFill>
                  <a:schemeClr val="bg2"/>
                </a:solidFill>
              </a:defRPr>
            </a:lvl1pPr>
          </a:lstStyle>
          <a:p>
            <a:r>
              <a:rPr lang="en-US"/>
              <a:t>©2021 Seyfarth Shaw LLP. All rights reserved. Private and Confidential (78009831)</a:t>
            </a:r>
            <a:endParaRPr lang="en-US" dirty="0"/>
          </a:p>
        </p:txBody>
      </p:sp>
      <p:sp>
        <p:nvSpPr>
          <p:cNvPr id="9" name="Slide Number Placeholder 6"/>
          <p:cNvSpPr>
            <a:spLocks noGrp="1"/>
          </p:cNvSpPr>
          <p:nvPr>
            <p:ph type="sldNum" sz="quarter" idx="12"/>
          </p:nvPr>
        </p:nvSpPr>
        <p:spPr>
          <a:xfrm>
            <a:off x="11499851" y="6680386"/>
            <a:ext cx="253255" cy="123111"/>
          </a:xfrm>
        </p:spPr>
        <p:txBody>
          <a:bodyPr/>
          <a:lstStyle/>
          <a:p>
            <a:fld id="{8F61AF13-11BC-4357-89F3-660C939FF256}" type="slidenum">
              <a:rPr lang="en-US" smtClean="0"/>
              <a:t>‹#›</a:t>
            </a:fld>
            <a:endParaRPr lang="en-US" dirty="0"/>
          </a:p>
        </p:txBody>
      </p:sp>
    </p:spTree>
    <p:extLst>
      <p:ext uri="{BB962C8B-B14F-4D97-AF65-F5344CB8AC3E}">
        <p14:creationId xmlns:p14="http://schemas.microsoft.com/office/powerpoint/2010/main" val="385897973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theme" Target="../theme/theme1.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18" Type="http://schemas.openxmlformats.org/officeDocument/2006/relationships/slideLayout" Target="../slideLayouts/slideLayout7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17" Type="http://schemas.openxmlformats.org/officeDocument/2006/relationships/slideLayout" Target="../slideLayouts/slideLayout74.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20" Type="http://schemas.openxmlformats.org/officeDocument/2006/relationships/theme" Target="../theme/theme2.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5" Type="http://schemas.openxmlformats.org/officeDocument/2006/relationships/slideLayout" Target="../slideLayouts/slideLayout72.xml"/><Relationship Id="rId10" Type="http://schemas.openxmlformats.org/officeDocument/2006/relationships/slideLayout" Target="../slideLayouts/slideLayout67.xml"/><Relationship Id="rId19" Type="http://schemas.openxmlformats.org/officeDocument/2006/relationships/slideLayout" Target="../slideLayouts/slideLayout76.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506496"/>
            <a:ext cx="10972800" cy="443198"/>
          </a:xfrm>
          <a:prstGeom prst="rect">
            <a:avLst/>
          </a:prstGeom>
        </p:spPr>
        <p:txBody>
          <a:bodyPr vert="horz" lIns="0" tIns="0" rIns="0" bIns="0" rtlCol="0" anchor="b" anchorCtr="0">
            <a:spAutoFit/>
          </a:bodyPr>
          <a:lstStyle/>
          <a:p>
            <a:r>
              <a:rPr lang="en-US"/>
              <a:t>Click to edit Master title style</a:t>
            </a:r>
            <a:endParaRPr lang="en-US" dirty="0"/>
          </a:p>
        </p:txBody>
      </p:sp>
      <p:sp>
        <p:nvSpPr>
          <p:cNvPr id="3" name="Text Placeholder 2"/>
          <p:cNvSpPr>
            <a:spLocks noGrp="1"/>
          </p:cNvSpPr>
          <p:nvPr>
            <p:ph type="body" idx="1"/>
          </p:nvPr>
        </p:nvSpPr>
        <p:spPr>
          <a:xfrm>
            <a:off x="609600" y="1221849"/>
            <a:ext cx="10972800" cy="5275956"/>
          </a:xfrm>
          <a:prstGeom prst="rect">
            <a:avLst/>
          </a:prstGeom>
        </p:spPr>
        <p:txBody>
          <a:bodyPr vert="horz" lIns="0" tIns="0" rIns="0" bIns="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GB" dirty="0"/>
              <a:t>Sixth level</a:t>
            </a:r>
          </a:p>
          <a:p>
            <a:pPr lvl="6"/>
            <a:r>
              <a:rPr lang="en-GB" dirty="0"/>
              <a:t>Seventh level</a:t>
            </a:r>
          </a:p>
          <a:p>
            <a:pPr lvl="7"/>
            <a:r>
              <a:rPr lang="en-GB" dirty="0"/>
              <a:t>Eight level</a:t>
            </a:r>
          </a:p>
          <a:p>
            <a:pPr lvl="8"/>
            <a:r>
              <a:rPr lang="en-GB" dirty="0"/>
              <a:t>Ninth level</a:t>
            </a:r>
            <a:endParaRPr lang="en-US" dirty="0"/>
          </a:p>
        </p:txBody>
      </p:sp>
      <p:sp>
        <p:nvSpPr>
          <p:cNvPr id="5" name="Footer Placeholder 4"/>
          <p:cNvSpPr>
            <a:spLocks noGrp="1"/>
          </p:cNvSpPr>
          <p:nvPr>
            <p:ph type="ftr" sz="quarter" idx="3"/>
          </p:nvPr>
        </p:nvSpPr>
        <p:spPr>
          <a:xfrm>
            <a:off x="445988" y="6664998"/>
            <a:ext cx="9144000" cy="138499"/>
          </a:xfrm>
          <a:prstGeom prst="rect">
            <a:avLst/>
          </a:prstGeom>
        </p:spPr>
        <p:txBody>
          <a:bodyPr vert="horz" lIns="0" tIns="0" rIns="0" bIns="0" rtlCol="0" anchor="b" anchorCtr="0">
            <a:spAutoFit/>
          </a:bodyPr>
          <a:lstStyle>
            <a:lvl1pPr algn="l">
              <a:defRPr sz="900">
                <a:solidFill>
                  <a:schemeClr val="bg2"/>
                </a:solidFill>
              </a:defRPr>
            </a:lvl1pPr>
          </a:lstStyle>
          <a:p>
            <a:r>
              <a:rPr lang="en-US"/>
              <a:t>©2021 Seyfarth Shaw LLP. All rights reserved. Private and Confidential (78009831)</a:t>
            </a:r>
            <a:endParaRPr lang="en-US" dirty="0"/>
          </a:p>
        </p:txBody>
      </p:sp>
      <p:sp>
        <p:nvSpPr>
          <p:cNvPr id="6" name="Slide Number Placeholder 5"/>
          <p:cNvSpPr>
            <a:spLocks noGrp="1"/>
          </p:cNvSpPr>
          <p:nvPr>
            <p:ph type="sldNum" sz="quarter" idx="4"/>
          </p:nvPr>
        </p:nvSpPr>
        <p:spPr>
          <a:xfrm>
            <a:off x="11499851" y="6672692"/>
            <a:ext cx="253255" cy="138499"/>
          </a:xfrm>
          <a:prstGeom prst="rect">
            <a:avLst/>
          </a:prstGeom>
        </p:spPr>
        <p:txBody>
          <a:bodyPr vert="horz" wrap="square" lIns="0" tIns="0" rIns="0" bIns="0" rtlCol="0" anchor="ctr">
            <a:spAutoFit/>
          </a:bodyPr>
          <a:lstStyle>
            <a:lvl1pPr algn="r">
              <a:defRPr sz="900">
                <a:solidFill>
                  <a:schemeClr val="bg2"/>
                </a:solidFill>
              </a:defRPr>
            </a:lvl1pPr>
          </a:lstStyle>
          <a:p>
            <a:fld id="{8F61AF13-11BC-4357-89F3-660C939FF256}" type="slidenum">
              <a:rPr lang="en-US" smtClean="0"/>
              <a:pPr/>
              <a:t>‹#›</a:t>
            </a:fld>
            <a:endParaRPr lang="en-US" dirty="0"/>
          </a:p>
        </p:txBody>
      </p:sp>
      <p:cxnSp>
        <p:nvCxnSpPr>
          <p:cNvPr id="8" name="Straight Connector 7"/>
          <p:cNvCxnSpPr/>
          <p:nvPr/>
        </p:nvCxnSpPr>
        <p:spPr>
          <a:xfrm flipV="1">
            <a:off x="382495" y="1085771"/>
            <a:ext cx="11486776" cy="0"/>
          </a:xfrm>
          <a:prstGeom prst="line">
            <a:avLst/>
          </a:prstGeom>
          <a:ln w="6350">
            <a:solidFill>
              <a:srgbClr val="A6A6A6"/>
            </a:solidFill>
            <a:miter lim="800000"/>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382495" y="6633883"/>
            <a:ext cx="11486776" cy="0"/>
          </a:xfrm>
          <a:prstGeom prst="line">
            <a:avLst/>
          </a:prstGeom>
          <a:ln w="6350">
            <a:solidFill>
              <a:srgbClr val="A6A6A6"/>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9231239"/>
      </p:ext>
    </p:extLst>
  </p:cSld>
  <p:clrMap bg1="dk1" tx1="lt1" bg2="dk2" tx2="lt2" accent1="accent1" accent2="accent2" accent3="accent3" accent4="accent4" accent5="accent5" accent6="accent6" hlink="hlink" folHlink="folHlink"/>
  <p:sldLayoutIdLst>
    <p:sldLayoutId id="2147484092" r:id="rId1"/>
    <p:sldLayoutId id="2147484142" r:id="rId2"/>
    <p:sldLayoutId id="2147484143" r:id="rId3"/>
    <p:sldLayoutId id="2147484165" r:id="rId4"/>
    <p:sldLayoutId id="2147484166" r:id="rId5"/>
    <p:sldLayoutId id="2147484167" r:id="rId6"/>
    <p:sldLayoutId id="2147484168" r:id="rId7"/>
    <p:sldLayoutId id="2147484098" r:id="rId8"/>
    <p:sldLayoutId id="2147484160" r:id="rId9"/>
    <p:sldLayoutId id="2147484100" r:id="rId10"/>
    <p:sldLayoutId id="2147484144" r:id="rId11"/>
    <p:sldLayoutId id="2147484101" r:id="rId12"/>
    <p:sldLayoutId id="2147484169" r:id="rId13"/>
    <p:sldLayoutId id="2147484164" r:id="rId14"/>
    <p:sldLayoutId id="2147484153" r:id="rId15"/>
    <p:sldLayoutId id="2147484106" r:id="rId16"/>
    <p:sldLayoutId id="2147484105" r:id="rId17"/>
    <p:sldLayoutId id="2147484107" r:id="rId18"/>
    <p:sldLayoutId id="2147484108" r:id="rId19"/>
    <p:sldLayoutId id="2147484115" r:id="rId20"/>
    <p:sldLayoutId id="2147484109" r:id="rId21"/>
    <p:sldLayoutId id="2147484110" r:id="rId22"/>
    <p:sldLayoutId id="2147484111" r:id="rId23"/>
    <p:sldLayoutId id="2147484112" r:id="rId24"/>
    <p:sldLayoutId id="2147484114" r:id="rId25"/>
    <p:sldLayoutId id="2147484116" r:id="rId26"/>
    <p:sldLayoutId id="2147484117" r:id="rId27"/>
    <p:sldLayoutId id="2147484127" r:id="rId28"/>
    <p:sldLayoutId id="2147484119" r:id="rId29"/>
    <p:sldLayoutId id="2147484120" r:id="rId30"/>
    <p:sldLayoutId id="2147484118" r:id="rId31"/>
    <p:sldLayoutId id="2147484121" r:id="rId32"/>
    <p:sldLayoutId id="2147484122" r:id="rId33"/>
    <p:sldLayoutId id="2147484123" r:id="rId34"/>
    <p:sldLayoutId id="2147484124" r:id="rId35"/>
    <p:sldLayoutId id="2147484125" r:id="rId36"/>
    <p:sldLayoutId id="2147484126" r:id="rId37"/>
    <p:sldLayoutId id="2147484154" r:id="rId38"/>
    <p:sldLayoutId id="2147484129" r:id="rId39"/>
    <p:sldLayoutId id="2147484128" r:id="rId40"/>
    <p:sldLayoutId id="2147484130" r:id="rId41"/>
    <p:sldLayoutId id="2147484131" r:id="rId42"/>
    <p:sldLayoutId id="2147484132" r:id="rId43"/>
    <p:sldLayoutId id="2147484134" r:id="rId44"/>
    <p:sldLayoutId id="2147484135" r:id="rId45"/>
    <p:sldLayoutId id="2147484170" r:id="rId46"/>
    <p:sldLayoutId id="2147484136" r:id="rId47"/>
    <p:sldLayoutId id="2147484171" r:id="rId48"/>
    <p:sldLayoutId id="2147484139" r:id="rId49"/>
    <p:sldLayoutId id="2147484145" r:id="rId50"/>
    <p:sldLayoutId id="2147484148" r:id="rId51"/>
    <p:sldLayoutId id="2147484149" r:id="rId52"/>
    <p:sldLayoutId id="2147484147" r:id="rId53"/>
    <p:sldLayoutId id="2147484146" r:id="rId54"/>
    <p:sldLayoutId id="2147484150" r:id="rId55"/>
    <p:sldLayoutId id="2147484151" r:id="rId56"/>
    <p:sldLayoutId id="2147484173" r:id="rId57"/>
  </p:sldLayoutIdLst>
  <p:hf hdr="0" dt="0"/>
  <p:txStyles>
    <p:titleStyle>
      <a:lvl1pPr algn="l" defTabSz="914400" rtl="0" eaLnBrk="1" latinLnBrk="0" hangingPunct="1">
        <a:lnSpc>
          <a:spcPct val="90000"/>
        </a:lnSpc>
        <a:spcBef>
          <a:spcPct val="0"/>
        </a:spcBef>
        <a:buNone/>
        <a:defRPr sz="3200" b="1" kern="1200">
          <a:solidFill>
            <a:schemeClr val="bg2"/>
          </a:solidFill>
          <a:latin typeface="+mj-lt"/>
          <a:ea typeface="+mj-ea"/>
          <a:cs typeface="+mj-cs"/>
        </a:defRPr>
      </a:lvl1pPr>
    </p:titleStyle>
    <p:bodyStyle>
      <a:lvl1pPr marL="228600" indent="-228600" algn="l" defTabSz="914400" rtl="0" eaLnBrk="1" latinLnBrk="0" hangingPunct="1">
        <a:lnSpc>
          <a:spcPct val="100000"/>
        </a:lnSpc>
        <a:spcBef>
          <a:spcPts val="0"/>
        </a:spcBef>
        <a:spcAft>
          <a:spcPts val="600"/>
        </a:spcAft>
        <a:buFont typeface="Arial" panose="020B0604020202020204" pitchFamily="34" charset="0"/>
        <a:buChar char="•"/>
        <a:defRPr sz="2200" kern="1200">
          <a:solidFill>
            <a:schemeClr val="bg2"/>
          </a:solidFill>
          <a:latin typeface="+mn-lt"/>
          <a:ea typeface="+mn-ea"/>
          <a:cs typeface="+mn-cs"/>
        </a:defRPr>
      </a:lvl1pPr>
      <a:lvl2pPr marL="466344" indent="-228600" algn="l" defTabSz="914400" rtl="0" eaLnBrk="1" latinLnBrk="0" hangingPunct="1">
        <a:lnSpc>
          <a:spcPct val="100000"/>
        </a:lnSpc>
        <a:spcBef>
          <a:spcPts val="0"/>
        </a:spcBef>
        <a:spcAft>
          <a:spcPts val="600"/>
        </a:spcAft>
        <a:buFont typeface="Arial" panose="020B0604020202020204" pitchFamily="34" charset="0"/>
        <a:buChar char="–"/>
        <a:defRPr sz="2200" kern="1200">
          <a:solidFill>
            <a:schemeClr val="bg2"/>
          </a:solidFill>
          <a:latin typeface="+mn-lt"/>
          <a:ea typeface="+mn-ea"/>
          <a:cs typeface="+mn-cs"/>
        </a:defRPr>
      </a:lvl2pPr>
      <a:lvl3pPr marL="685800" indent="-230188" algn="l" defTabSz="914400" rtl="0" eaLnBrk="1" latinLnBrk="0" hangingPunct="1">
        <a:lnSpc>
          <a:spcPct val="100000"/>
        </a:lnSpc>
        <a:spcBef>
          <a:spcPts val="0"/>
        </a:spcBef>
        <a:spcAft>
          <a:spcPts val="600"/>
        </a:spcAft>
        <a:buFont typeface="Wingdings" panose="05000000000000000000" pitchFamily="2" charset="2"/>
        <a:buChar char="§"/>
        <a:defRPr sz="2000" kern="1200">
          <a:solidFill>
            <a:schemeClr val="bg2"/>
          </a:solidFill>
          <a:latin typeface="+mn-lt"/>
          <a:ea typeface="+mn-ea"/>
          <a:cs typeface="+mn-cs"/>
        </a:defRPr>
      </a:lvl3pPr>
      <a:lvl4pPr marL="914400" indent="-220663" algn="l" defTabSz="914400" rtl="0" eaLnBrk="1" latinLnBrk="0" hangingPunct="1">
        <a:lnSpc>
          <a:spcPct val="100000"/>
        </a:lnSpc>
        <a:spcBef>
          <a:spcPts val="0"/>
        </a:spcBef>
        <a:spcAft>
          <a:spcPts val="600"/>
        </a:spcAft>
        <a:buFont typeface="Arial" panose="020B0604020202020204" pitchFamily="34" charset="0"/>
        <a:buChar char="-"/>
        <a:defRPr sz="1800" kern="1200">
          <a:solidFill>
            <a:schemeClr val="bg2"/>
          </a:solidFill>
          <a:latin typeface="+mn-lt"/>
          <a:ea typeface="+mn-ea"/>
          <a:cs typeface="+mn-cs"/>
        </a:defRPr>
      </a:lvl4pPr>
      <a:lvl5pPr marL="1143000" indent="-231775" algn="l" defTabSz="914400" rtl="0" eaLnBrk="1" latinLnBrk="0" hangingPunct="1">
        <a:lnSpc>
          <a:spcPct val="100000"/>
        </a:lnSpc>
        <a:spcBef>
          <a:spcPts val="0"/>
        </a:spcBef>
        <a:spcAft>
          <a:spcPts val="600"/>
        </a:spcAft>
        <a:buFont typeface="Arial" panose="020B0604020202020204" pitchFamily="34" charset="0"/>
        <a:buChar char="-"/>
        <a:defRPr sz="1600" kern="1200">
          <a:solidFill>
            <a:schemeClr val="bg2"/>
          </a:solidFill>
          <a:latin typeface="+mn-lt"/>
          <a:ea typeface="+mn-ea"/>
          <a:cs typeface="+mn-cs"/>
        </a:defRPr>
      </a:lvl5pPr>
      <a:lvl6pPr marL="1371600" indent="-228600" algn="l" defTabSz="914400" rtl="0" eaLnBrk="1" latinLnBrk="0" hangingPunct="1">
        <a:spcBef>
          <a:spcPts val="0"/>
        </a:spcBef>
        <a:spcAft>
          <a:spcPts val="600"/>
        </a:spcAft>
        <a:buFont typeface="Arial" panose="020B0604020202020204" pitchFamily="34" charset="0"/>
        <a:buChar char="-"/>
        <a:defRPr sz="1600" kern="1200" baseline="0">
          <a:solidFill>
            <a:schemeClr val="bg1"/>
          </a:solidFill>
          <a:latin typeface="+mn-lt"/>
          <a:ea typeface="+mn-ea"/>
          <a:cs typeface="+mn-cs"/>
        </a:defRPr>
      </a:lvl6pPr>
      <a:lvl7pPr marL="1600200" indent="-228600" algn="l" defTabSz="914400" rtl="0" eaLnBrk="1" latinLnBrk="0" hangingPunct="1">
        <a:spcBef>
          <a:spcPts val="0"/>
        </a:spcBef>
        <a:spcAft>
          <a:spcPts val="600"/>
        </a:spcAft>
        <a:buFont typeface="Arial" panose="020B0604020202020204" pitchFamily="34" charset="0"/>
        <a:buChar char="-"/>
        <a:defRPr sz="1600" kern="1200" baseline="0">
          <a:solidFill>
            <a:schemeClr val="bg1"/>
          </a:solidFill>
          <a:latin typeface="+mn-lt"/>
          <a:ea typeface="+mn-ea"/>
          <a:cs typeface="+mn-cs"/>
        </a:defRPr>
      </a:lvl7pPr>
      <a:lvl8pPr marL="1828800" indent="-228600" algn="l" defTabSz="914400" rtl="0" eaLnBrk="1" latinLnBrk="0" hangingPunct="1">
        <a:spcBef>
          <a:spcPts val="0"/>
        </a:spcBef>
        <a:spcAft>
          <a:spcPts val="600"/>
        </a:spcAft>
        <a:buFont typeface="Arial" panose="020B0604020202020204" pitchFamily="34" charset="0"/>
        <a:buChar char="-"/>
        <a:defRPr sz="1600" kern="1200" baseline="0">
          <a:solidFill>
            <a:schemeClr val="bg1"/>
          </a:solidFill>
          <a:latin typeface="+mn-lt"/>
          <a:ea typeface="+mn-ea"/>
          <a:cs typeface="+mn-cs"/>
        </a:defRPr>
      </a:lvl8pPr>
      <a:lvl9pPr marL="2057400" indent="-228600" algn="l" defTabSz="914400" rtl="0" eaLnBrk="1" latinLnBrk="0" hangingPunct="1">
        <a:spcBef>
          <a:spcPts val="0"/>
        </a:spcBef>
        <a:spcAft>
          <a:spcPts val="600"/>
        </a:spcAft>
        <a:buFont typeface="Arial" panose="020B0604020202020204" pitchFamily="34" charset="0"/>
        <a:buChar char="-"/>
        <a:defRPr sz="1600" kern="1200" baseline="0">
          <a:solidFill>
            <a:schemeClr val="bg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5732" y="359999"/>
            <a:ext cx="8820000" cy="522533"/>
          </a:xfrm>
          <a:prstGeom prst="rect">
            <a:avLst/>
          </a:prstGeom>
        </p:spPr>
        <p:txBody>
          <a:bodyPr vert="horz" lIns="0" tIns="0" rIns="0" bIns="0" rtlCol="0" anchor="t"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575733" y="1303425"/>
            <a:ext cx="9192000" cy="4672042"/>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10562492" y="6444000"/>
            <a:ext cx="1053774" cy="226299"/>
          </a:xfrm>
          <a:prstGeom prst="rect">
            <a:avLst/>
          </a:prstGeom>
        </p:spPr>
        <p:txBody>
          <a:bodyPr vert="horz" lIns="0" tIns="0" rIns="0" bIns="0" rtlCol="0" anchor="t" anchorCtr="0">
            <a:noAutofit/>
          </a:bodyPr>
          <a:lstStyle>
            <a:lvl1pPr algn="r">
              <a:lnSpc>
                <a:spcPct val="100000"/>
              </a:lnSpc>
              <a:defRPr sz="1000">
                <a:solidFill>
                  <a:schemeClr val="tx2"/>
                </a:solidFill>
              </a:defRPr>
            </a:lvl1pPr>
          </a:lstStyle>
          <a:p>
            <a:fld id="{E8A74B61-50D3-3946-8366-1E447A2A8431}" type="slidenum">
              <a:rPr lang="en-US" smtClean="0"/>
              <a:pPr/>
              <a:t>‹#›</a:t>
            </a:fld>
            <a:endParaRPr lang="en-US" dirty="0"/>
          </a:p>
        </p:txBody>
      </p:sp>
    </p:spTree>
    <p:extLst>
      <p:ext uri="{BB962C8B-B14F-4D97-AF65-F5344CB8AC3E}">
        <p14:creationId xmlns:p14="http://schemas.microsoft.com/office/powerpoint/2010/main" val="3341851354"/>
      </p:ext>
    </p:extLst>
  </p:cSld>
  <p:clrMap bg1="lt1" tx1="dk1" bg2="lt2" tx2="dk2" accent1="accent1" accent2="accent2" accent3="accent3" accent4="accent4" accent5="accent5" accent6="accent6" hlink="hlink" folHlink="folHlink"/>
  <p:sldLayoutIdLst>
    <p:sldLayoutId id="2147484175" r:id="rId1"/>
    <p:sldLayoutId id="2147484176" r:id="rId2"/>
    <p:sldLayoutId id="2147484177" r:id="rId3"/>
    <p:sldLayoutId id="2147484178" r:id="rId4"/>
    <p:sldLayoutId id="2147484179" r:id="rId5"/>
    <p:sldLayoutId id="2147484180" r:id="rId6"/>
    <p:sldLayoutId id="2147484181" r:id="rId7"/>
    <p:sldLayoutId id="2147484182" r:id="rId8"/>
    <p:sldLayoutId id="2147484183" r:id="rId9"/>
    <p:sldLayoutId id="2147484184" r:id="rId10"/>
    <p:sldLayoutId id="2147484185" r:id="rId11"/>
    <p:sldLayoutId id="2147484186" r:id="rId12"/>
    <p:sldLayoutId id="2147484187" r:id="rId13"/>
    <p:sldLayoutId id="2147484188" r:id="rId14"/>
    <p:sldLayoutId id="2147484189" r:id="rId15"/>
    <p:sldLayoutId id="2147484190" r:id="rId16"/>
    <p:sldLayoutId id="2147484191" r:id="rId17"/>
    <p:sldLayoutId id="2147484192" r:id="rId18"/>
    <p:sldLayoutId id="2147484193" r:id="rId19"/>
  </p:sldLayoutIdLst>
  <p:hf hdr="0" ftr="0" dt="0"/>
  <p:txStyles>
    <p:titleStyle>
      <a:lvl1pPr algn="l" defTabSz="914400" rtl="0" eaLnBrk="1" latinLnBrk="0" hangingPunct="1">
        <a:lnSpc>
          <a:spcPct val="100000"/>
        </a:lnSpc>
        <a:spcBef>
          <a:spcPct val="0"/>
        </a:spcBef>
        <a:buNone/>
        <a:defRPr sz="220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0"/>
        </a:spcBef>
        <a:spcAft>
          <a:spcPts val="1000"/>
        </a:spcAft>
        <a:buFont typeface="Arial" panose="020B0604020202020204" pitchFamily="34" charset="0"/>
        <a:buNone/>
        <a:defRPr sz="1400" kern="1200">
          <a:solidFill>
            <a:schemeClr val="tx2"/>
          </a:solidFill>
          <a:latin typeface="+mn-lt"/>
          <a:ea typeface="+mn-ea"/>
          <a:cs typeface="+mn-cs"/>
        </a:defRPr>
      </a:lvl1pPr>
      <a:lvl2pPr marL="180000" indent="-216000" algn="l" defTabSz="914400" rtl="0" eaLnBrk="1" latinLnBrk="0" hangingPunct="1">
        <a:lnSpc>
          <a:spcPct val="100000"/>
        </a:lnSpc>
        <a:spcBef>
          <a:spcPts val="0"/>
        </a:spcBef>
        <a:spcAft>
          <a:spcPts val="1000"/>
        </a:spcAft>
        <a:buFont typeface="Arial" panose="020B0604020202020204" pitchFamily="34" charset="0"/>
        <a:buChar char="•"/>
        <a:defRPr sz="1400" kern="1200">
          <a:solidFill>
            <a:schemeClr val="tx2"/>
          </a:solidFill>
          <a:latin typeface="+mn-lt"/>
          <a:ea typeface="+mn-ea"/>
          <a:cs typeface="+mn-cs"/>
        </a:defRPr>
      </a:lvl2pPr>
      <a:lvl3pPr marL="180000" indent="-216000" algn="l" defTabSz="914400" rtl="0" eaLnBrk="1" latinLnBrk="0" hangingPunct="1">
        <a:lnSpc>
          <a:spcPct val="100000"/>
        </a:lnSpc>
        <a:spcBef>
          <a:spcPts val="0"/>
        </a:spcBef>
        <a:spcAft>
          <a:spcPts val="1000"/>
        </a:spcAft>
        <a:buFont typeface="Symbol" panose="05050102010706020507" pitchFamily="18" charset="2"/>
        <a:buChar char="-"/>
        <a:defRPr sz="1400" kern="1200">
          <a:solidFill>
            <a:schemeClr val="tx2"/>
          </a:solidFill>
          <a:latin typeface="+mn-lt"/>
          <a:ea typeface="+mn-ea"/>
          <a:cs typeface="+mn-cs"/>
        </a:defRPr>
      </a:lvl3pPr>
      <a:lvl4pPr marL="395288" indent="-179388" algn="l" defTabSz="914400" rtl="0" eaLnBrk="1" latinLnBrk="0" hangingPunct="1">
        <a:lnSpc>
          <a:spcPct val="100000"/>
        </a:lnSpc>
        <a:spcBef>
          <a:spcPts val="0"/>
        </a:spcBef>
        <a:spcAft>
          <a:spcPts val="1000"/>
        </a:spcAft>
        <a:buFont typeface="Symbol" panose="05050102010706020507" pitchFamily="18" charset="2"/>
        <a:buChar char="-"/>
        <a:defRPr sz="1400" kern="1200">
          <a:solidFill>
            <a:schemeClr val="tx2"/>
          </a:solidFill>
          <a:latin typeface="+mn-lt"/>
          <a:ea typeface="+mn-ea"/>
          <a:cs typeface="+mn-cs"/>
        </a:defRPr>
      </a:lvl4pPr>
      <a:lvl5pPr marL="576000" indent="-179388" algn="l" defTabSz="914400" rtl="0" eaLnBrk="1" latinLnBrk="0" hangingPunct="1">
        <a:lnSpc>
          <a:spcPct val="100000"/>
        </a:lnSpc>
        <a:spcBef>
          <a:spcPts val="0"/>
        </a:spcBef>
        <a:spcAft>
          <a:spcPts val="1000"/>
        </a:spcAft>
        <a:buFont typeface="Symbol" panose="05050102010706020507" pitchFamily="18" charset="2"/>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41">
          <p15:clr>
            <a:srgbClr val="F26B43"/>
          </p15:clr>
        </p15:guide>
        <p15:guide id="2" pos="3840">
          <p15:clr>
            <a:srgbClr val="F26B43"/>
          </p15:clr>
        </p15:guide>
        <p15:guide id="3" orient="horz" pos="3110">
          <p15:clr>
            <a:srgbClr val="F26B43"/>
          </p15:clr>
        </p15:guide>
        <p15:guide id="4" orient="horz" pos="4083">
          <p15:clr>
            <a:srgbClr val="F26B43"/>
          </p15:clr>
        </p15:guide>
        <p15:guide id="5" pos="36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6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6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6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3.xml"/></Relationships>
</file>

<file path=ppt/slides/_rels/slide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3.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76.xml"/></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0.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3.xml"/></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3.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6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8.xml"/><Relationship Id="rId1" Type="http://schemas.openxmlformats.org/officeDocument/2006/relationships/slideLayout" Target="../slideLayouts/slideLayout6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63.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3.xml"/></Relationships>
</file>

<file path=ppt/slides/_rels/slide18.xml.rels><?xml version="1.0" encoding="UTF-8" standalone="yes"?>
<Relationships xmlns="http://schemas.openxmlformats.org/package/2006/relationships"><Relationship Id="rId3" Type="http://schemas.openxmlformats.org/officeDocument/2006/relationships/hyperlink" Target="mailto:dateconfirmation@intealth.org" TargetMode="External"/><Relationship Id="rId2" Type="http://schemas.openxmlformats.org/officeDocument/2006/relationships/hyperlink" Target="https://www.ecfmg.org/evsp/resources-contact.html" TargetMode="External"/><Relationship Id="rId1" Type="http://schemas.openxmlformats.org/officeDocument/2006/relationships/slideLayout" Target="../slideLayouts/slideLayout6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2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63.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63.xml"/><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3.xml"/></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0.png"/><Relationship Id="rId1" Type="http://schemas.openxmlformats.org/officeDocument/2006/relationships/slideLayout" Target="../slideLayouts/slideLayout6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729FF0-5BC8-4ADE-94AE-1D8E1D1EB637}"/>
              </a:ext>
            </a:extLst>
          </p:cNvPr>
          <p:cNvSpPr>
            <a:spLocks noGrp="1"/>
          </p:cNvSpPr>
          <p:nvPr>
            <p:ph type="ctrTitle"/>
          </p:nvPr>
        </p:nvSpPr>
        <p:spPr>
          <a:xfrm>
            <a:off x="450270" y="1181022"/>
            <a:ext cx="7888076" cy="1050505"/>
          </a:xfrm>
        </p:spPr>
        <p:txBody>
          <a:bodyPr/>
          <a:lstStyle/>
          <a:p>
            <a:r>
              <a:rPr lang="en-US" dirty="0"/>
              <a:t>GME Visa Sponsorships Overview</a:t>
            </a:r>
            <a:br>
              <a:rPr lang="en-US" dirty="0"/>
            </a:br>
            <a:r>
              <a:rPr lang="en-US" sz="2800" dirty="0">
                <a:solidFill>
                  <a:schemeClr val="bg1">
                    <a:lumMod val="95000"/>
                  </a:schemeClr>
                </a:solidFill>
              </a:rPr>
              <a:t>August 10, 2026</a:t>
            </a:r>
          </a:p>
        </p:txBody>
      </p:sp>
      <p:sp>
        <p:nvSpPr>
          <p:cNvPr id="3" name="Subtitle 2">
            <a:extLst>
              <a:ext uri="{FF2B5EF4-FFF2-40B4-BE49-F238E27FC236}">
                <a16:creationId xmlns:a16="http://schemas.microsoft.com/office/drawing/2014/main" id="{95EBDB0D-FDC5-4A8C-9900-ADDEC82F82A0}"/>
              </a:ext>
            </a:extLst>
          </p:cNvPr>
          <p:cNvSpPr>
            <a:spLocks noGrp="1"/>
          </p:cNvSpPr>
          <p:nvPr>
            <p:ph type="subTitle" idx="1"/>
          </p:nvPr>
        </p:nvSpPr>
        <p:spPr>
          <a:xfrm>
            <a:off x="450270" y="2521951"/>
            <a:ext cx="7866856" cy="1050505"/>
          </a:xfrm>
        </p:spPr>
        <p:txBody>
          <a:bodyPr/>
          <a:lstStyle/>
          <a:p>
            <a:r>
              <a:rPr lang="en-US" dirty="0"/>
              <a:t>Laurie Dubois</a:t>
            </a:r>
          </a:p>
        </p:txBody>
      </p:sp>
    </p:spTree>
    <p:extLst>
      <p:ext uri="{BB962C8B-B14F-4D97-AF65-F5344CB8AC3E}">
        <p14:creationId xmlns:p14="http://schemas.microsoft.com/office/powerpoint/2010/main" val="1946162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B88C6750-76FC-44C9-8AFD-F6349C09FEAE}"/>
              </a:ext>
            </a:extLst>
          </p:cNvPr>
          <p:cNvSpPr>
            <a:spLocks noGrp="1"/>
          </p:cNvSpPr>
          <p:nvPr>
            <p:ph type="body" sz="quarter" idx="18"/>
          </p:nvPr>
        </p:nvSpPr>
        <p:spPr>
          <a:xfrm>
            <a:off x="530013" y="556798"/>
            <a:ext cx="8820000" cy="757761"/>
          </a:xfrm>
        </p:spPr>
        <p:txBody>
          <a:bodyPr/>
          <a:lstStyle/>
          <a:p>
            <a:r>
              <a:rPr lang="en-US" sz="2600" dirty="0"/>
              <a:t> Common Types of Sponsorship in GME </a:t>
            </a:r>
          </a:p>
        </p:txBody>
      </p:sp>
      <p:graphicFrame>
        <p:nvGraphicFramePr>
          <p:cNvPr id="2" name="Diagram 1">
            <a:extLst>
              <a:ext uri="{FF2B5EF4-FFF2-40B4-BE49-F238E27FC236}">
                <a16:creationId xmlns:a16="http://schemas.microsoft.com/office/drawing/2014/main" id="{FCF640A0-14F9-4BFA-8048-B0BC0ABA1FA3}"/>
              </a:ext>
            </a:extLst>
          </p:cNvPr>
          <p:cNvGraphicFramePr/>
          <p:nvPr>
            <p:extLst>
              <p:ext uri="{D42A27DB-BD31-4B8C-83A1-F6EECF244321}">
                <p14:modId xmlns:p14="http://schemas.microsoft.com/office/powerpoint/2010/main" val="2751359930"/>
              </p:ext>
            </p:extLst>
          </p:nvPr>
        </p:nvGraphicFramePr>
        <p:xfrm>
          <a:off x="637540" y="2377441"/>
          <a:ext cx="10952480" cy="24697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DD3D6198-5802-44C0-8DAC-49062EE501EF}"/>
              </a:ext>
            </a:extLst>
          </p:cNvPr>
          <p:cNvSpPr txBox="1"/>
          <p:nvPr/>
        </p:nvSpPr>
        <p:spPr>
          <a:xfrm>
            <a:off x="530013" y="1750077"/>
            <a:ext cx="6929120" cy="461665"/>
          </a:xfrm>
          <a:prstGeom prst="rect">
            <a:avLst/>
          </a:prstGeom>
          <a:noFill/>
        </p:spPr>
        <p:txBody>
          <a:bodyPr wrap="square" rtlCol="0">
            <a:spAutoFit/>
          </a:bodyPr>
          <a:lstStyle/>
          <a:p>
            <a:r>
              <a:rPr lang="en-US" sz="2400" dirty="0">
                <a:solidFill>
                  <a:schemeClr val="accent1"/>
                </a:solidFill>
              </a:rPr>
              <a:t>Student/Training Related Visas</a:t>
            </a:r>
          </a:p>
        </p:txBody>
      </p:sp>
    </p:spTree>
    <p:extLst>
      <p:ext uri="{BB962C8B-B14F-4D97-AF65-F5344CB8AC3E}">
        <p14:creationId xmlns:p14="http://schemas.microsoft.com/office/powerpoint/2010/main" val="5737966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B88C6750-76FC-44C9-8AFD-F6349C09FEAE}"/>
              </a:ext>
            </a:extLst>
          </p:cNvPr>
          <p:cNvSpPr>
            <a:spLocks noGrp="1"/>
          </p:cNvSpPr>
          <p:nvPr>
            <p:ph type="body" sz="quarter" idx="18"/>
          </p:nvPr>
        </p:nvSpPr>
        <p:spPr>
          <a:xfrm>
            <a:off x="530013" y="556798"/>
            <a:ext cx="8820000" cy="757761"/>
          </a:xfrm>
        </p:spPr>
        <p:txBody>
          <a:bodyPr/>
          <a:lstStyle/>
          <a:p>
            <a:r>
              <a:rPr lang="en-US" sz="2600" dirty="0"/>
              <a:t> Common Types of Sponsorship in GME </a:t>
            </a:r>
          </a:p>
        </p:txBody>
      </p:sp>
      <p:graphicFrame>
        <p:nvGraphicFramePr>
          <p:cNvPr id="2" name="Diagram 1">
            <a:extLst>
              <a:ext uri="{FF2B5EF4-FFF2-40B4-BE49-F238E27FC236}">
                <a16:creationId xmlns:a16="http://schemas.microsoft.com/office/drawing/2014/main" id="{FCF640A0-14F9-4BFA-8048-B0BC0ABA1FA3}"/>
              </a:ext>
            </a:extLst>
          </p:cNvPr>
          <p:cNvGraphicFramePr/>
          <p:nvPr>
            <p:extLst>
              <p:ext uri="{D42A27DB-BD31-4B8C-83A1-F6EECF244321}">
                <p14:modId xmlns:p14="http://schemas.microsoft.com/office/powerpoint/2010/main" val="538207589"/>
              </p:ext>
            </p:extLst>
          </p:nvPr>
        </p:nvGraphicFramePr>
        <p:xfrm>
          <a:off x="648970" y="2598542"/>
          <a:ext cx="10952480" cy="25682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DD3D6198-5802-44C0-8DAC-49062EE501EF}"/>
              </a:ext>
            </a:extLst>
          </p:cNvPr>
          <p:cNvSpPr txBox="1"/>
          <p:nvPr/>
        </p:nvSpPr>
        <p:spPr>
          <a:xfrm>
            <a:off x="568960" y="1785678"/>
            <a:ext cx="6929120" cy="461665"/>
          </a:xfrm>
          <a:prstGeom prst="rect">
            <a:avLst/>
          </a:prstGeom>
          <a:noFill/>
        </p:spPr>
        <p:txBody>
          <a:bodyPr wrap="square" rtlCol="0">
            <a:spAutoFit/>
          </a:bodyPr>
          <a:lstStyle/>
          <a:p>
            <a:r>
              <a:rPr lang="en-US" sz="2400" dirty="0">
                <a:solidFill>
                  <a:schemeClr val="accent1"/>
                </a:solidFill>
              </a:rPr>
              <a:t>Employment Related Visas (Temporary/NIV)</a:t>
            </a:r>
          </a:p>
        </p:txBody>
      </p:sp>
    </p:spTree>
    <p:extLst>
      <p:ext uri="{BB962C8B-B14F-4D97-AF65-F5344CB8AC3E}">
        <p14:creationId xmlns:p14="http://schemas.microsoft.com/office/powerpoint/2010/main" val="28558411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FCF640A0-14F9-4BFA-8048-B0BC0ABA1FA3}"/>
              </a:ext>
            </a:extLst>
          </p:cNvPr>
          <p:cNvGraphicFramePr/>
          <p:nvPr>
            <p:extLst>
              <p:ext uri="{D42A27DB-BD31-4B8C-83A1-F6EECF244321}">
                <p14:modId xmlns:p14="http://schemas.microsoft.com/office/powerpoint/2010/main" val="3099554917"/>
              </p:ext>
            </p:extLst>
          </p:nvPr>
        </p:nvGraphicFramePr>
        <p:xfrm>
          <a:off x="637540" y="2080261"/>
          <a:ext cx="10975340" cy="27317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 Placeholder 4">
            <a:extLst>
              <a:ext uri="{FF2B5EF4-FFF2-40B4-BE49-F238E27FC236}">
                <a16:creationId xmlns:a16="http://schemas.microsoft.com/office/drawing/2014/main" id="{B4037845-A2F2-4A2C-BBBF-6554028A2D17}"/>
              </a:ext>
            </a:extLst>
          </p:cNvPr>
          <p:cNvSpPr txBox="1">
            <a:spLocks/>
          </p:cNvSpPr>
          <p:nvPr/>
        </p:nvSpPr>
        <p:spPr>
          <a:xfrm>
            <a:off x="523239" y="558328"/>
            <a:ext cx="9430229" cy="757761"/>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22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0"/>
              </a:spcAft>
              <a:buFont typeface="Arial" panose="020B0604020202020204" pitchFamily="34" charset="0"/>
              <a:buNone/>
              <a:defRPr sz="2200" b="1" kern="1200">
                <a:solidFill>
                  <a:schemeClr val="accent3"/>
                </a:solidFill>
                <a:latin typeface="+mn-lt"/>
                <a:ea typeface="+mn-ea"/>
                <a:cs typeface="+mn-cs"/>
              </a:defRPr>
            </a:lvl2pPr>
            <a:lvl3pPr marL="180000" indent="-216000" algn="l" defTabSz="914400" rtl="0" eaLnBrk="1" latinLnBrk="0" hangingPunct="1">
              <a:lnSpc>
                <a:spcPct val="100000"/>
              </a:lnSpc>
              <a:spcBef>
                <a:spcPts val="0"/>
              </a:spcBef>
              <a:spcAft>
                <a:spcPts val="1000"/>
              </a:spcAft>
              <a:buFont typeface="Symbol" panose="05050102010706020507" pitchFamily="18" charset="2"/>
              <a:buChar char="-"/>
              <a:defRPr sz="1400" kern="1200">
                <a:solidFill>
                  <a:schemeClr val="tx2"/>
                </a:solidFill>
                <a:latin typeface="+mn-lt"/>
                <a:ea typeface="+mn-ea"/>
                <a:cs typeface="+mn-cs"/>
              </a:defRPr>
            </a:lvl3pPr>
            <a:lvl4pPr marL="395288" indent="-179388" algn="l" defTabSz="914400" rtl="0" eaLnBrk="1" latinLnBrk="0" hangingPunct="1">
              <a:lnSpc>
                <a:spcPct val="100000"/>
              </a:lnSpc>
              <a:spcBef>
                <a:spcPts val="0"/>
              </a:spcBef>
              <a:spcAft>
                <a:spcPts val="1000"/>
              </a:spcAft>
              <a:buFont typeface="Symbol" panose="05050102010706020507" pitchFamily="18" charset="2"/>
              <a:buChar char="-"/>
              <a:defRPr sz="1400" kern="1200">
                <a:solidFill>
                  <a:schemeClr val="tx2"/>
                </a:solidFill>
                <a:latin typeface="+mn-lt"/>
                <a:ea typeface="+mn-ea"/>
                <a:cs typeface="+mn-cs"/>
              </a:defRPr>
            </a:lvl4pPr>
            <a:lvl5pPr marL="576000" indent="-179388" algn="l" defTabSz="914400" rtl="0" eaLnBrk="1" latinLnBrk="0" hangingPunct="1">
              <a:lnSpc>
                <a:spcPct val="100000"/>
              </a:lnSpc>
              <a:spcBef>
                <a:spcPts val="0"/>
              </a:spcBef>
              <a:spcAft>
                <a:spcPts val="1000"/>
              </a:spcAft>
              <a:buFont typeface="Symbol" panose="05050102010706020507" pitchFamily="18" charset="2"/>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00" dirty="0"/>
              <a:t> Other Valid Employment Authorization Documents (EADs)</a:t>
            </a:r>
          </a:p>
        </p:txBody>
      </p:sp>
    </p:spTree>
    <p:extLst>
      <p:ext uri="{BB962C8B-B14F-4D97-AF65-F5344CB8AC3E}">
        <p14:creationId xmlns:p14="http://schemas.microsoft.com/office/powerpoint/2010/main" val="3001590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D0F7585-3B91-483C-B82C-574422B162E6}"/>
              </a:ext>
            </a:extLst>
          </p:cNvPr>
          <p:cNvSpPr>
            <a:spLocks noGrp="1"/>
          </p:cNvSpPr>
          <p:nvPr>
            <p:ph type="body" sz="quarter" idx="18"/>
          </p:nvPr>
        </p:nvSpPr>
        <p:spPr>
          <a:xfrm>
            <a:off x="471331" y="651960"/>
            <a:ext cx="8820150" cy="511810"/>
          </a:xfrm>
        </p:spPr>
        <p:txBody>
          <a:bodyPr/>
          <a:lstStyle/>
          <a:p>
            <a:r>
              <a:rPr lang="en-US" sz="2600" dirty="0"/>
              <a:t> Permanent Resident/Green Card Status</a:t>
            </a:r>
          </a:p>
        </p:txBody>
      </p:sp>
      <p:sp>
        <p:nvSpPr>
          <p:cNvPr id="3" name="TextBox 2">
            <a:extLst>
              <a:ext uri="{FF2B5EF4-FFF2-40B4-BE49-F238E27FC236}">
                <a16:creationId xmlns:a16="http://schemas.microsoft.com/office/drawing/2014/main" id="{2F590AC3-2F53-4A3F-AF61-C9214FF4AC3B}"/>
              </a:ext>
            </a:extLst>
          </p:cNvPr>
          <p:cNvSpPr txBox="1"/>
          <p:nvPr/>
        </p:nvSpPr>
        <p:spPr>
          <a:xfrm>
            <a:off x="749508" y="1588957"/>
            <a:ext cx="10433154" cy="3139321"/>
          </a:xfrm>
          <a:prstGeom prst="rect">
            <a:avLst/>
          </a:prstGeom>
          <a:noFill/>
        </p:spPr>
        <p:txBody>
          <a:bodyPr wrap="square" rtlCol="0">
            <a:spAutoFit/>
          </a:bodyPr>
          <a:lstStyle/>
          <a:p>
            <a:r>
              <a:rPr lang="en-US" dirty="0">
                <a:solidFill>
                  <a:schemeClr val="accent1"/>
                </a:solidFill>
              </a:rPr>
              <a:t>US government places yearly restrictions on total number granted in any given year. </a:t>
            </a:r>
          </a:p>
          <a:p>
            <a:endParaRPr lang="en-US" dirty="0">
              <a:solidFill>
                <a:schemeClr val="accent1"/>
              </a:solidFill>
            </a:endParaRPr>
          </a:p>
          <a:p>
            <a:r>
              <a:rPr lang="en-US" dirty="0">
                <a:solidFill>
                  <a:schemeClr val="accent1"/>
                </a:solidFill>
              </a:rPr>
              <a:t>The flow of perm cases is based on:</a:t>
            </a:r>
          </a:p>
          <a:p>
            <a:r>
              <a:rPr lang="en-US" dirty="0">
                <a:solidFill>
                  <a:schemeClr val="accent1"/>
                </a:solidFill>
              </a:rPr>
              <a:t>	Immigration category</a:t>
            </a:r>
          </a:p>
          <a:p>
            <a:r>
              <a:rPr lang="en-US" dirty="0">
                <a:solidFill>
                  <a:schemeClr val="accent1"/>
                </a:solidFill>
              </a:rPr>
              <a:t>	Country of birth</a:t>
            </a:r>
          </a:p>
          <a:p>
            <a:r>
              <a:rPr lang="en-US" dirty="0">
                <a:solidFill>
                  <a:schemeClr val="accent1"/>
                </a:solidFill>
              </a:rPr>
              <a:t>	Priority date </a:t>
            </a:r>
          </a:p>
          <a:p>
            <a:r>
              <a:rPr lang="en-US" dirty="0">
                <a:solidFill>
                  <a:schemeClr val="accent1"/>
                </a:solidFill>
              </a:rPr>
              <a:t>	Overall demand (# of earlier priority dates in queue)</a:t>
            </a:r>
          </a:p>
          <a:p>
            <a:endParaRPr lang="en-US" dirty="0">
              <a:solidFill>
                <a:schemeClr val="accent1"/>
              </a:solidFill>
            </a:endParaRPr>
          </a:p>
          <a:p>
            <a:r>
              <a:rPr lang="en-US" dirty="0">
                <a:solidFill>
                  <a:schemeClr val="accent1"/>
                </a:solidFill>
              </a:rPr>
              <a:t>Maintaining underlying H1B status while perm case is filed and pending is generally advised.</a:t>
            </a:r>
          </a:p>
          <a:p>
            <a:endParaRPr lang="en-US" dirty="0">
              <a:solidFill>
                <a:schemeClr val="accent1"/>
              </a:solidFill>
            </a:endParaRPr>
          </a:p>
          <a:p>
            <a:r>
              <a:rPr lang="en-US" dirty="0">
                <a:solidFill>
                  <a:schemeClr val="accent1"/>
                </a:solidFill>
              </a:rPr>
              <a:t>Processing can take years: longest waits for India (10+ </a:t>
            </a:r>
            <a:r>
              <a:rPr lang="en-US" dirty="0" err="1">
                <a:solidFill>
                  <a:schemeClr val="accent1"/>
                </a:solidFill>
              </a:rPr>
              <a:t>yrs</a:t>
            </a:r>
            <a:r>
              <a:rPr lang="en-US" dirty="0">
                <a:solidFill>
                  <a:schemeClr val="accent1"/>
                </a:solidFill>
              </a:rPr>
              <a:t>) &amp; China (4-6 </a:t>
            </a:r>
            <a:r>
              <a:rPr lang="en-US" dirty="0" err="1">
                <a:solidFill>
                  <a:schemeClr val="accent1"/>
                </a:solidFill>
              </a:rPr>
              <a:t>yrs</a:t>
            </a:r>
            <a:r>
              <a:rPr lang="en-US" dirty="0">
                <a:solidFill>
                  <a:schemeClr val="accent1"/>
                </a:solidFill>
              </a:rPr>
              <a:t>), most others (3-4 </a:t>
            </a:r>
            <a:r>
              <a:rPr lang="en-US" dirty="0" err="1">
                <a:solidFill>
                  <a:schemeClr val="accent1"/>
                </a:solidFill>
              </a:rPr>
              <a:t>yrs</a:t>
            </a:r>
            <a:r>
              <a:rPr lang="en-US" dirty="0">
                <a:solidFill>
                  <a:schemeClr val="accent1"/>
                </a:solidFill>
              </a:rPr>
              <a:t>) </a:t>
            </a:r>
          </a:p>
        </p:txBody>
      </p:sp>
    </p:spTree>
    <p:extLst>
      <p:ext uri="{BB962C8B-B14F-4D97-AF65-F5344CB8AC3E}">
        <p14:creationId xmlns:p14="http://schemas.microsoft.com/office/powerpoint/2010/main" val="35859165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CDF84E0-31E0-4186-B07A-2C479CAABD58}"/>
              </a:ext>
            </a:extLst>
          </p:cNvPr>
          <p:cNvSpPr>
            <a:spLocks noGrp="1"/>
          </p:cNvSpPr>
          <p:nvPr>
            <p:ph idx="1"/>
          </p:nvPr>
        </p:nvSpPr>
        <p:spPr>
          <a:xfrm>
            <a:off x="1094558" y="1757778"/>
            <a:ext cx="10002883" cy="4240243"/>
          </a:xfrm>
        </p:spPr>
        <p:txBody>
          <a:bodyPr/>
          <a:lstStyle/>
          <a:p>
            <a:r>
              <a:rPr lang="en-US" sz="1800" b="0" i="0" u="sng" strike="noStrike" baseline="0" dirty="0">
                <a:latin typeface="Arial" panose="020B0604020202020204" pitchFamily="34" charset="0"/>
              </a:rPr>
              <a:t>Canadian Citizens</a:t>
            </a:r>
          </a:p>
          <a:p>
            <a:pPr marL="285750" indent="-285750">
              <a:buFont typeface="Wingdings" panose="05000000000000000000" pitchFamily="2" charset="2"/>
              <a:buChar char="Ø"/>
            </a:pPr>
            <a:r>
              <a:rPr lang="en-US" sz="1800" b="0" i="0" u="none" strike="noStrike" baseline="0" dirty="0">
                <a:solidFill>
                  <a:schemeClr val="accent1"/>
                </a:solidFill>
                <a:latin typeface="Arial" panose="020B0604020202020204" pitchFamily="34" charset="0"/>
              </a:rPr>
              <a:t>Can obtain an H-1B even if they are subject to the 2-year rule </a:t>
            </a:r>
          </a:p>
          <a:p>
            <a:pPr marL="285750" indent="-285750">
              <a:buFont typeface="Wingdings" panose="05000000000000000000" pitchFamily="2" charset="2"/>
              <a:buChar char="Ø"/>
            </a:pPr>
            <a:r>
              <a:rPr lang="en-US" sz="1800" b="0" i="0" u="none" strike="noStrike" baseline="0" dirty="0">
                <a:solidFill>
                  <a:schemeClr val="accent1"/>
                </a:solidFill>
                <a:latin typeface="Arial" panose="020B0604020202020204" pitchFamily="34" charset="0"/>
              </a:rPr>
              <a:t>CANNOT obtain permanent residence until they spend the required 2 years at home OR obtain a J-1 waiver</a:t>
            </a:r>
          </a:p>
          <a:p>
            <a:endParaRPr lang="en-US" dirty="0"/>
          </a:p>
        </p:txBody>
      </p:sp>
      <p:sp>
        <p:nvSpPr>
          <p:cNvPr id="3" name="Slide Number Placeholder 2">
            <a:extLst>
              <a:ext uri="{FF2B5EF4-FFF2-40B4-BE49-F238E27FC236}">
                <a16:creationId xmlns:a16="http://schemas.microsoft.com/office/drawing/2014/main" id="{3CF6BD00-5A2A-4BA6-8E6C-FF2E3E4C9902}"/>
              </a:ext>
            </a:extLst>
          </p:cNvPr>
          <p:cNvSpPr>
            <a:spLocks noGrp="1"/>
          </p:cNvSpPr>
          <p:nvPr>
            <p:ph type="sldNum" sz="quarter" idx="4"/>
          </p:nvPr>
        </p:nvSpPr>
        <p:spPr/>
        <p:txBody>
          <a:bodyPr/>
          <a:lstStyle/>
          <a:p>
            <a:fld id="{E8A74B61-50D3-3946-8366-1E447A2A8431}" type="slidenum">
              <a:rPr lang="en-US" smtClean="0"/>
              <a:pPr/>
              <a:t>6</a:t>
            </a:fld>
            <a:endParaRPr lang="en-US" dirty="0"/>
          </a:p>
        </p:txBody>
      </p:sp>
      <p:sp>
        <p:nvSpPr>
          <p:cNvPr id="5" name="Text Placeholder 4">
            <a:extLst>
              <a:ext uri="{FF2B5EF4-FFF2-40B4-BE49-F238E27FC236}">
                <a16:creationId xmlns:a16="http://schemas.microsoft.com/office/drawing/2014/main" id="{B1BAEE7B-9547-4B51-999C-4F02821D1252}"/>
              </a:ext>
            </a:extLst>
          </p:cNvPr>
          <p:cNvSpPr>
            <a:spLocks noGrp="1"/>
          </p:cNvSpPr>
          <p:nvPr>
            <p:ph type="body" sz="quarter" idx="18"/>
          </p:nvPr>
        </p:nvSpPr>
        <p:spPr>
          <a:xfrm>
            <a:off x="576263" y="605790"/>
            <a:ext cx="8820150" cy="511810"/>
          </a:xfrm>
        </p:spPr>
        <p:txBody>
          <a:bodyPr/>
          <a:lstStyle/>
          <a:p>
            <a:r>
              <a:rPr lang="en-US" sz="2600" dirty="0"/>
              <a:t> Special Considerations</a:t>
            </a:r>
          </a:p>
        </p:txBody>
      </p:sp>
      <p:sp>
        <p:nvSpPr>
          <p:cNvPr id="4" name="AutoShape 2" descr="Image result for canadian flag">
            <a:extLst>
              <a:ext uri="{FF2B5EF4-FFF2-40B4-BE49-F238E27FC236}">
                <a16:creationId xmlns:a16="http://schemas.microsoft.com/office/drawing/2014/main" id="{808D7AF7-DF09-43F5-B8EC-9E30826EE271}"/>
              </a:ext>
            </a:extLst>
          </p:cNvPr>
          <p:cNvSpPr>
            <a:spLocks noChangeAspect="1" noChangeArrowheads="1"/>
          </p:cNvSpPr>
          <p:nvPr/>
        </p:nvSpPr>
        <p:spPr bwMode="auto">
          <a:xfrm>
            <a:off x="5943599" y="3276599"/>
            <a:ext cx="2181069" cy="218106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a:extLst>
              <a:ext uri="{FF2B5EF4-FFF2-40B4-BE49-F238E27FC236}">
                <a16:creationId xmlns:a16="http://schemas.microsoft.com/office/drawing/2014/main" id="{91E58669-7D69-4B78-ACEE-F89BD3403E7E}"/>
              </a:ext>
            </a:extLst>
          </p:cNvPr>
          <p:cNvPicPr>
            <a:picLocks noChangeAspect="1"/>
          </p:cNvPicPr>
          <p:nvPr/>
        </p:nvPicPr>
        <p:blipFill rotWithShape="1">
          <a:blip r:embed="rId2">
            <a:extLst>
              <a:ext uri="{28A0092B-C50C-407E-A947-70E740481C1C}">
                <a14:useLocalDpi xmlns:a14="http://schemas.microsoft.com/office/drawing/2010/main" val="0"/>
              </a:ext>
            </a:extLst>
          </a:blip>
          <a:srcRect l="-1" t="-833" r="1289"/>
          <a:stretch/>
        </p:blipFill>
        <p:spPr>
          <a:xfrm>
            <a:off x="3960014" y="3546979"/>
            <a:ext cx="3445127" cy="2290419"/>
          </a:xfrm>
          <a:prstGeom prst="rect">
            <a:avLst/>
          </a:prstGeom>
        </p:spPr>
      </p:pic>
    </p:spTree>
    <p:extLst>
      <p:ext uri="{BB962C8B-B14F-4D97-AF65-F5344CB8AC3E}">
        <p14:creationId xmlns:p14="http://schemas.microsoft.com/office/powerpoint/2010/main" val="16984389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506496"/>
            <a:ext cx="11143506" cy="443198"/>
          </a:xfrm>
        </p:spPr>
        <p:txBody>
          <a:bodyPr/>
          <a:lstStyle/>
          <a:p>
            <a:r>
              <a:rPr lang="en-US" dirty="0">
                <a:solidFill>
                  <a:schemeClr val="accent1"/>
                </a:solidFill>
              </a:rPr>
              <a:t>What is Section 212(e), and why is it such a big deal?</a:t>
            </a:r>
          </a:p>
        </p:txBody>
      </p:sp>
      <p:sp>
        <p:nvSpPr>
          <p:cNvPr id="3" name="Content Placeholder 2"/>
          <p:cNvSpPr>
            <a:spLocks noGrp="1"/>
          </p:cNvSpPr>
          <p:nvPr>
            <p:ph idx="1"/>
          </p:nvPr>
        </p:nvSpPr>
        <p:spPr/>
        <p:txBody>
          <a:bodyPr>
            <a:normAutofit/>
          </a:bodyPr>
          <a:lstStyle/>
          <a:p>
            <a:pPr>
              <a:spcAft>
                <a:spcPts val="0"/>
              </a:spcAft>
            </a:pPr>
            <a:endParaRPr lang="en-US" dirty="0"/>
          </a:p>
          <a:p>
            <a:pPr marL="0" indent="0">
              <a:spcAft>
                <a:spcPts val="0"/>
              </a:spcAft>
              <a:buNone/>
            </a:pPr>
            <a:endParaRPr lang="en-US" dirty="0"/>
          </a:p>
          <a:p>
            <a:pPr marL="237744" lvl="1" indent="0">
              <a:spcAft>
                <a:spcPts val="0"/>
              </a:spcAft>
              <a:buNone/>
            </a:pPr>
            <a:endParaRPr lang="en-US" dirty="0"/>
          </a:p>
        </p:txBody>
      </p:sp>
      <p:sp>
        <p:nvSpPr>
          <p:cNvPr id="4" name="Footer Placeholder 3"/>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F61AF13-11BC-4357-89F3-660C939FF256}" type="slidenum">
              <a:rPr lang="en-US" smtClean="0"/>
              <a:t>7</a:t>
            </a:fld>
            <a:endParaRPr lang="en-US" dirty="0"/>
          </a:p>
        </p:txBody>
      </p:sp>
      <p:pic>
        <p:nvPicPr>
          <p:cNvPr id="7" name="Picture 6">
            <a:extLst>
              <a:ext uri="{FF2B5EF4-FFF2-40B4-BE49-F238E27FC236}">
                <a16:creationId xmlns:a16="http://schemas.microsoft.com/office/drawing/2014/main" id="{723AA934-4432-4F23-ABF4-D2AC5D1D86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9904" y="1274597"/>
            <a:ext cx="9021434" cy="4982270"/>
          </a:xfrm>
          <a:prstGeom prst="rect">
            <a:avLst/>
          </a:prstGeom>
        </p:spPr>
      </p:pic>
      <p:sp>
        <p:nvSpPr>
          <p:cNvPr id="8" name="TextBox 7">
            <a:extLst>
              <a:ext uri="{FF2B5EF4-FFF2-40B4-BE49-F238E27FC236}">
                <a16:creationId xmlns:a16="http://schemas.microsoft.com/office/drawing/2014/main" id="{42FA9720-3B44-4368-9A7B-96FF3AFFA1C9}"/>
              </a:ext>
            </a:extLst>
          </p:cNvPr>
          <p:cNvSpPr txBox="1"/>
          <p:nvPr/>
        </p:nvSpPr>
        <p:spPr>
          <a:xfrm>
            <a:off x="4403924" y="2473378"/>
            <a:ext cx="3312826" cy="307777"/>
          </a:xfrm>
          <a:prstGeom prst="rect">
            <a:avLst/>
          </a:prstGeom>
          <a:noFill/>
        </p:spPr>
        <p:txBody>
          <a:bodyPr wrap="square" rtlCol="0">
            <a:spAutoFit/>
          </a:bodyPr>
          <a:lstStyle/>
          <a:p>
            <a:r>
              <a:rPr lang="en-US" sz="1400" dirty="0">
                <a:solidFill>
                  <a:srgbClr val="FF0000"/>
                </a:solidFill>
              </a:rPr>
              <a:t>- not available for J1 clinical</a:t>
            </a:r>
          </a:p>
        </p:txBody>
      </p:sp>
      <p:sp>
        <p:nvSpPr>
          <p:cNvPr id="9" name="TextBox 8">
            <a:extLst>
              <a:ext uri="{FF2B5EF4-FFF2-40B4-BE49-F238E27FC236}">
                <a16:creationId xmlns:a16="http://schemas.microsoft.com/office/drawing/2014/main" id="{D1AAF782-09A3-457E-A3A6-2CB096127390}"/>
              </a:ext>
            </a:extLst>
          </p:cNvPr>
          <p:cNvSpPr txBox="1"/>
          <p:nvPr/>
        </p:nvSpPr>
        <p:spPr>
          <a:xfrm>
            <a:off x="4256518" y="3063950"/>
            <a:ext cx="8272071" cy="307777"/>
          </a:xfrm>
          <a:prstGeom prst="rect">
            <a:avLst/>
          </a:prstGeom>
          <a:noFill/>
        </p:spPr>
        <p:txBody>
          <a:bodyPr wrap="square" rtlCol="0">
            <a:spAutoFit/>
          </a:bodyPr>
          <a:lstStyle/>
          <a:p>
            <a:r>
              <a:rPr lang="en-US" sz="1400" dirty="0">
                <a:solidFill>
                  <a:srgbClr val="FF0000"/>
                </a:solidFill>
              </a:rPr>
              <a:t>- base on race, religion or political opinion</a:t>
            </a:r>
          </a:p>
        </p:txBody>
      </p:sp>
      <p:sp>
        <p:nvSpPr>
          <p:cNvPr id="10" name="TextBox 9">
            <a:extLst>
              <a:ext uri="{FF2B5EF4-FFF2-40B4-BE49-F238E27FC236}">
                <a16:creationId xmlns:a16="http://schemas.microsoft.com/office/drawing/2014/main" id="{0379CA26-24CA-49F7-B938-90C84322FF33}"/>
              </a:ext>
            </a:extLst>
          </p:cNvPr>
          <p:cNvSpPr txBox="1"/>
          <p:nvPr/>
        </p:nvSpPr>
        <p:spPr>
          <a:xfrm>
            <a:off x="5113456" y="3625969"/>
            <a:ext cx="8272071" cy="307777"/>
          </a:xfrm>
          <a:prstGeom prst="rect">
            <a:avLst/>
          </a:prstGeom>
          <a:noFill/>
        </p:spPr>
        <p:txBody>
          <a:bodyPr wrap="square" rtlCol="0">
            <a:spAutoFit/>
          </a:bodyPr>
          <a:lstStyle/>
          <a:p>
            <a:r>
              <a:rPr lang="en-US" sz="1400" dirty="0">
                <a:solidFill>
                  <a:srgbClr val="FF0000"/>
                </a:solidFill>
              </a:rPr>
              <a:t>- on spouse or child </a:t>
            </a:r>
          </a:p>
        </p:txBody>
      </p:sp>
      <p:sp>
        <p:nvSpPr>
          <p:cNvPr id="11" name="TextBox 10">
            <a:extLst>
              <a:ext uri="{FF2B5EF4-FFF2-40B4-BE49-F238E27FC236}">
                <a16:creationId xmlns:a16="http://schemas.microsoft.com/office/drawing/2014/main" id="{FF9DBB62-4387-4133-83EF-D88B25D37DEC}"/>
              </a:ext>
            </a:extLst>
          </p:cNvPr>
          <p:cNvSpPr txBox="1"/>
          <p:nvPr/>
        </p:nvSpPr>
        <p:spPr>
          <a:xfrm>
            <a:off x="4084541" y="4217968"/>
            <a:ext cx="8272071" cy="307777"/>
          </a:xfrm>
          <a:prstGeom prst="rect">
            <a:avLst/>
          </a:prstGeom>
          <a:noFill/>
        </p:spPr>
        <p:txBody>
          <a:bodyPr wrap="square" rtlCol="0">
            <a:spAutoFit/>
          </a:bodyPr>
          <a:lstStyle/>
          <a:p>
            <a:r>
              <a:rPr lang="en-US" sz="1400" dirty="0">
                <a:solidFill>
                  <a:srgbClr val="FF0000"/>
                </a:solidFill>
              </a:rPr>
              <a:t>- employment in professional shortage area</a:t>
            </a:r>
          </a:p>
        </p:txBody>
      </p:sp>
    </p:spTree>
    <p:extLst>
      <p:ext uri="{BB962C8B-B14F-4D97-AF65-F5344CB8AC3E}">
        <p14:creationId xmlns:p14="http://schemas.microsoft.com/office/powerpoint/2010/main" val="16933101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12D801B-1D55-4D1B-B631-81CC5D7F470C}"/>
              </a:ext>
            </a:extLst>
          </p:cNvPr>
          <p:cNvSpPr>
            <a:spLocks noGrp="1"/>
          </p:cNvSpPr>
          <p:nvPr>
            <p:ph idx="14"/>
          </p:nvPr>
        </p:nvSpPr>
        <p:spPr>
          <a:xfrm>
            <a:off x="575733" y="1296000"/>
            <a:ext cx="10032776" cy="622741"/>
          </a:xfrm>
        </p:spPr>
        <p:txBody>
          <a:bodyPr/>
          <a:lstStyle/>
          <a:p>
            <a:r>
              <a:rPr lang="en-US" sz="1600" dirty="0"/>
              <a:t>What transitions to what? </a:t>
            </a:r>
          </a:p>
        </p:txBody>
      </p:sp>
      <p:sp>
        <p:nvSpPr>
          <p:cNvPr id="3" name="Text Placeholder 2">
            <a:extLst>
              <a:ext uri="{FF2B5EF4-FFF2-40B4-BE49-F238E27FC236}">
                <a16:creationId xmlns:a16="http://schemas.microsoft.com/office/drawing/2014/main" id="{BA81EB6A-0F7A-44B4-9318-AB4FAA5D11B7}"/>
              </a:ext>
            </a:extLst>
          </p:cNvPr>
          <p:cNvSpPr>
            <a:spLocks noGrp="1"/>
          </p:cNvSpPr>
          <p:nvPr>
            <p:ph type="body" sz="quarter" idx="16"/>
          </p:nvPr>
        </p:nvSpPr>
        <p:spPr>
          <a:xfrm>
            <a:off x="886172" y="2208693"/>
            <a:ext cx="2065889" cy="1663622"/>
          </a:xfrm>
        </p:spPr>
        <p:txBody>
          <a:bodyPr/>
          <a:lstStyle/>
          <a:p>
            <a:r>
              <a:rPr lang="en-US" dirty="0"/>
              <a:t>J1 Clinical</a:t>
            </a:r>
          </a:p>
          <a:p>
            <a:r>
              <a:rPr lang="en-US" dirty="0"/>
              <a:t>O1 </a:t>
            </a:r>
          </a:p>
        </p:txBody>
      </p:sp>
      <p:sp>
        <p:nvSpPr>
          <p:cNvPr id="4" name="Text Placeholder 3">
            <a:extLst>
              <a:ext uri="{FF2B5EF4-FFF2-40B4-BE49-F238E27FC236}">
                <a16:creationId xmlns:a16="http://schemas.microsoft.com/office/drawing/2014/main" id="{6A6AFDF1-88FE-476A-BFF4-2FF79B667E81}"/>
              </a:ext>
            </a:extLst>
          </p:cNvPr>
          <p:cNvSpPr>
            <a:spLocks noGrp="1"/>
          </p:cNvSpPr>
          <p:nvPr>
            <p:ph type="body" sz="quarter" idx="17"/>
          </p:nvPr>
        </p:nvSpPr>
        <p:spPr>
          <a:xfrm>
            <a:off x="3139127" y="2313795"/>
            <a:ext cx="1430231" cy="1448961"/>
          </a:xfrm>
        </p:spPr>
        <p:txBody>
          <a:bodyPr/>
          <a:lstStyle/>
          <a:p>
            <a:r>
              <a:rPr lang="en-US" dirty="0"/>
              <a:t>Requires waiver or fulfillment of 212 (e)</a:t>
            </a:r>
          </a:p>
        </p:txBody>
      </p:sp>
      <p:sp>
        <p:nvSpPr>
          <p:cNvPr id="5" name="Text Placeholder 4">
            <a:extLst>
              <a:ext uri="{FF2B5EF4-FFF2-40B4-BE49-F238E27FC236}">
                <a16:creationId xmlns:a16="http://schemas.microsoft.com/office/drawing/2014/main" id="{7DBAEBD8-C221-403E-9D59-93C68E0789EF}"/>
              </a:ext>
            </a:extLst>
          </p:cNvPr>
          <p:cNvSpPr>
            <a:spLocks noGrp="1"/>
          </p:cNvSpPr>
          <p:nvPr>
            <p:ph type="body" sz="quarter" idx="18"/>
          </p:nvPr>
        </p:nvSpPr>
        <p:spPr>
          <a:xfrm>
            <a:off x="8090193" y="3927076"/>
            <a:ext cx="1430231" cy="1448962"/>
          </a:xfrm>
        </p:spPr>
        <p:txBody>
          <a:bodyPr/>
          <a:lstStyle/>
          <a:p>
            <a:pPr>
              <a:spcAft>
                <a:spcPts val="0"/>
              </a:spcAft>
            </a:pPr>
            <a:endParaRPr lang="en-US" dirty="0"/>
          </a:p>
          <a:p>
            <a:pPr>
              <a:spcAft>
                <a:spcPts val="0"/>
              </a:spcAft>
            </a:pPr>
            <a:r>
              <a:rPr lang="en-US" dirty="0"/>
              <a:t>J1 Clinical</a:t>
            </a:r>
          </a:p>
          <a:p>
            <a:endParaRPr lang="en-US" dirty="0"/>
          </a:p>
        </p:txBody>
      </p:sp>
      <p:sp>
        <p:nvSpPr>
          <p:cNvPr id="6" name="Text Placeholder 5">
            <a:extLst>
              <a:ext uri="{FF2B5EF4-FFF2-40B4-BE49-F238E27FC236}">
                <a16:creationId xmlns:a16="http://schemas.microsoft.com/office/drawing/2014/main" id="{3B908ECF-20FE-40A3-8813-2D72B8C414B8}"/>
              </a:ext>
            </a:extLst>
          </p:cNvPr>
          <p:cNvSpPr>
            <a:spLocks noGrp="1"/>
          </p:cNvSpPr>
          <p:nvPr>
            <p:ph type="body" sz="quarter" idx="19"/>
          </p:nvPr>
        </p:nvSpPr>
        <p:spPr>
          <a:xfrm>
            <a:off x="5283005" y="4661937"/>
            <a:ext cx="1430230" cy="1448961"/>
          </a:xfrm>
        </p:spPr>
        <p:txBody>
          <a:bodyPr/>
          <a:lstStyle/>
          <a:p>
            <a:r>
              <a:rPr lang="en-US" dirty="0"/>
              <a:t>J1 Clinical</a:t>
            </a:r>
          </a:p>
        </p:txBody>
      </p:sp>
      <p:sp>
        <p:nvSpPr>
          <p:cNvPr id="8" name="Slide Number Placeholder 7">
            <a:extLst>
              <a:ext uri="{FF2B5EF4-FFF2-40B4-BE49-F238E27FC236}">
                <a16:creationId xmlns:a16="http://schemas.microsoft.com/office/drawing/2014/main" id="{56388A70-118B-4A4D-A353-038E206122EE}"/>
              </a:ext>
            </a:extLst>
          </p:cNvPr>
          <p:cNvSpPr>
            <a:spLocks noGrp="1"/>
          </p:cNvSpPr>
          <p:nvPr>
            <p:ph type="sldNum" sz="quarter" idx="4"/>
          </p:nvPr>
        </p:nvSpPr>
        <p:spPr/>
        <p:txBody>
          <a:bodyPr/>
          <a:lstStyle/>
          <a:p>
            <a:fld id="{E8A74B61-50D3-3946-8366-1E447A2A8431}" type="slidenum">
              <a:rPr lang="en-US" smtClean="0"/>
              <a:pPr/>
              <a:t>8</a:t>
            </a:fld>
            <a:endParaRPr lang="en-US" dirty="0"/>
          </a:p>
        </p:txBody>
      </p:sp>
      <p:sp>
        <p:nvSpPr>
          <p:cNvPr id="9" name="Text Placeholder 4">
            <a:extLst>
              <a:ext uri="{FF2B5EF4-FFF2-40B4-BE49-F238E27FC236}">
                <a16:creationId xmlns:a16="http://schemas.microsoft.com/office/drawing/2014/main" id="{96F58F22-C096-4075-8903-F9D826E820C0}"/>
              </a:ext>
            </a:extLst>
          </p:cNvPr>
          <p:cNvSpPr>
            <a:spLocks noGrp="1"/>
          </p:cNvSpPr>
          <p:nvPr>
            <p:ph type="body" sz="quarter" idx="20"/>
          </p:nvPr>
        </p:nvSpPr>
        <p:spPr>
          <a:xfrm>
            <a:off x="575733" y="516777"/>
            <a:ext cx="8820150" cy="757237"/>
          </a:xfrm>
        </p:spPr>
        <p:txBody>
          <a:bodyPr/>
          <a:lstStyle/>
          <a:p>
            <a:r>
              <a:rPr lang="en-US" sz="2600" dirty="0"/>
              <a:t> Change of Status Applications </a:t>
            </a:r>
          </a:p>
        </p:txBody>
      </p:sp>
      <p:sp>
        <p:nvSpPr>
          <p:cNvPr id="10" name="Text Placeholder 2">
            <a:extLst>
              <a:ext uri="{FF2B5EF4-FFF2-40B4-BE49-F238E27FC236}">
                <a16:creationId xmlns:a16="http://schemas.microsoft.com/office/drawing/2014/main" id="{3A18A297-0ACF-41F3-9F27-2B60002F07F9}"/>
              </a:ext>
            </a:extLst>
          </p:cNvPr>
          <p:cNvSpPr txBox="1">
            <a:spLocks/>
          </p:cNvSpPr>
          <p:nvPr/>
        </p:nvSpPr>
        <p:spPr>
          <a:xfrm>
            <a:off x="886171" y="4482055"/>
            <a:ext cx="2036911" cy="1628843"/>
          </a:xfrm>
          <a:custGeom>
            <a:avLst/>
            <a:gdLst>
              <a:gd name="connsiteX0" fmla="*/ 0 w 1586204"/>
              <a:gd name="connsiteY0" fmla="*/ 794968 h 1589936"/>
              <a:gd name="connsiteX1" fmla="*/ 793102 w 1586204"/>
              <a:gd name="connsiteY1" fmla="*/ 0 h 1589936"/>
              <a:gd name="connsiteX2" fmla="*/ 1586204 w 1586204"/>
              <a:gd name="connsiteY2" fmla="*/ 794968 h 1589936"/>
              <a:gd name="connsiteX3" fmla="*/ 793102 w 1586204"/>
              <a:gd name="connsiteY3" fmla="*/ 1589936 h 1589936"/>
              <a:gd name="connsiteX4" fmla="*/ 0 w 1586204"/>
              <a:gd name="connsiteY4" fmla="*/ 794968 h 1589936"/>
              <a:gd name="connsiteX0" fmla="*/ 0 w 1683259"/>
              <a:gd name="connsiteY0" fmla="*/ 794968 h 1590215"/>
              <a:gd name="connsiteX1" fmla="*/ 793102 w 1683259"/>
              <a:gd name="connsiteY1" fmla="*/ 0 h 1590215"/>
              <a:gd name="connsiteX2" fmla="*/ 1586204 w 1683259"/>
              <a:gd name="connsiteY2" fmla="*/ 794968 h 1590215"/>
              <a:gd name="connsiteX3" fmla="*/ 1582472 w 1683259"/>
              <a:gd name="connsiteY3" fmla="*/ 884542 h 1590215"/>
              <a:gd name="connsiteX4" fmla="*/ 793102 w 1683259"/>
              <a:gd name="connsiteY4" fmla="*/ 1589936 h 1590215"/>
              <a:gd name="connsiteX5" fmla="*/ 0 w 1683259"/>
              <a:gd name="connsiteY5" fmla="*/ 794968 h 1590215"/>
              <a:gd name="connsiteX0" fmla="*/ 0 w 1918375"/>
              <a:gd name="connsiteY0" fmla="*/ 794968 h 1590210"/>
              <a:gd name="connsiteX1" fmla="*/ 793102 w 1918375"/>
              <a:gd name="connsiteY1" fmla="*/ 0 h 1590210"/>
              <a:gd name="connsiteX2" fmla="*/ 1586204 w 1918375"/>
              <a:gd name="connsiteY2" fmla="*/ 794968 h 1590210"/>
              <a:gd name="connsiteX3" fmla="*/ 1918374 w 1918375"/>
              <a:gd name="connsiteY3" fmla="*/ 832290 h 1590210"/>
              <a:gd name="connsiteX4" fmla="*/ 1582472 w 1918375"/>
              <a:gd name="connsiteY4" fmla="*/ 884542 h 1590210"/>
              <a:gd name="connsiteX5" fmla="*/ 793102 w 1918375"/>
              <a:gd name="connsiteY5" fmla="*/ 1589936 h 1590210"/>
              <a:gd name="connsiteX6" fmla="*/ 0 w 1918375"/>
              <a:gd name="connsiteY6" fmla="*/ 794968 h 1590210"/>
              <a:gd name="connsiteX0" fmla="*/ 0 w 1933304"/>
              <a:gd name="connsiteY0" fmla="*/ 794968 h 1590210"/>
              <a:gd name="connsiteX1" fmla="*/ 793102 w 1933304"/>
              <a:gd name="connsiteY1" fmla="*/ 0 h 1590210"/>
              <a:gd name="connsiteX2" fmla="*/ 1586204 w 1933304"/>
              <a:gd name="connsiteY2" fmla="*/ 794968 h 1590210"/>
              <a:gd name="connsiteX3" fmla="*/ 1933303 w 1933304"/>
              <a:gd name="connsiteY3" fmla="*/ 966651 h 1590210"/>
              <a:gd name="connsiteX4" fmla="*/ 1582472 w 1933304"/>
              <a:gd name="connsiteY4" fmla="*/ 884542 h 1590210"/>
              <a:gd name="connsiteX5" fmla="*/ 793102 w 1933304"/>
              <a:gd name="connsiteY5" fmla="*/ 1589936 h 1590210"/>
              <a:gd name="connsiteX6" fmla="*/ 0 w 1933304"/>
              <a:gd name="connsiteY6" fmla="*/ 794968 h 1590210"/>
              <a:gd name="connsiteX0" fmla="*/ 0 w 1933304"/>
              <a:gd name="connsiteY0" fmla="*/ 794968 h 1590210"/>
              <a:gd name="connsiteX1" fmla="*/ 793102 w 1933304"/>
              <a:gd name="connsiteY1" fmla="*/ 0 h 1590210"/>
              <a:gd name="connsiteX2" fmla="*/ 1586204 w 1933304"/>
              <a:gd name="connsiteY2" fmla="*/ 794968 h 1590210"/>
              <a:gd name="connsiteX3" fmla="*/ 1933303 w 1933304"/>
              <a:gd name="connsiteY3" fmla="*/ 966651 h 1590210"/>
              <a:gd name="connsiteX4" fmla="*/ 1582472 w 1933304"/>
              <a:gd name="connsiteY4" fmla="*/ 884542 h 1590210"/>
              <a:gd name="connsiteX5" fmla="*/ 793102 w 1933304"/>
              <a:gd name="connsiteY5" fmla="*/ 1589936 h 1590210"/>
              <a:gd name="connsiteX6" fmla="*/ 0 w 1933304"/>
              <a:gd name="connsiteY6" fmla="*/ 794968 h 1590210"/>
              <a:gd name="connsiteX0" fmla="*/ 0 w 1933304"/>
              <a:gd name="connsiteY0" fmla="*/ 794968 h 1590210"/>
              <a:gd name="connsiteX1" fmla="*/ 793102 w 1933304"/>
              <a:gd name="connsiteY1" fmla="*/ 0 h 1590210"/>
              <a:gd name="connsiteX2" fmla="*/ 1586204 w 1933304"/>
              <a:gd name="connsiteY2" fmla="*/ 794968 h 1590210"/>
              <a:gd name="connsiteX3" fmla="*/ 1933303 w 1933304"/>
              <a:gd name="connsiteY3" fmla="*/ 955454 h 1590210"/>
              <a:gd name="connsiteX4" fmla="*/ 1582472 w 1933304"/>
              <a:gd name="connsiteY4" fmla="*/ 884542 h 1590210"/>
              <a:gd name="connsiteX5" fmla="*/ 793102 w 1933304"/>
              <a:gd name="connsiteY5" fmla="*/ 1589936 h 1590210"/>
              <a:gd name="connsiteX6" fmla="*/ 0 w 1933304"/>
              <a:gd name="connsiteY6" fmla="*/ 794968 h 1590210"/>
              <a:gd name="connsiteX0" fmla="*/ 0 w 1948233"/>
              <a:gd name="connsiteY0" fmla="*/ 794968 h 1590210"/>
              <a:gd name="connsiteX1" fmla="*/ 793102 w 1948233"/>
              <a:gd name="connsiteY1" fmla="*/ 0 h 1590210"/>
              <a:gd name="connsiteX2" fmla="*/ 1586204 w 1948233"/>
              <a:gd name="connsiteY2" fmla="*/ 794968 h 1590210"/>
              <a:gd name="connsiteX3" fmla="*/ 1948232 w 1948233"/>
              <a:gd name="connsiteY3" fmla="*/ 947989 h 1590210"/>
              <a:gd name="connsiteX4" fmla="*/ 1582472 w 1948233"/>
              <a:gd name="connsiteY4" fmla="*/ 884542 h 1590210"/>
              <a:gd name="connsiteX5" fmla="*/ 793102 w 1948233"/>
              <a:gd name="connsiteY5" fmla="*/ 1589936 h 1590210"/>
              <a:gd name="connsiteX6" fmla="*/ 0 w 1948233"/>
              <a:gd name="connsiteY6" fmla="*/ 794968 h 1590210"/>
              <a:gd name="connsiteX0" fmla="*/ 0 w 1948233"/>
              <a:gd name="connsiteY0" fmla="*/ 794968 h 1590364"/>
              <a:gd name="connsiteX1" fmla="*/ 793102 w 1948233"/>
              <a:gd name="connsiteY1" fmla="*/ 0 h 1590364"/>
              <a:gd name="connsiteX2" fmla="*/ 1586204 w 1948233"/>
              <a:gd name="connsiteY2" fmla="*/ 794968 h 1590364"/>
              <a:gd name="connsiteX3" fmla="*/ 1948232 w 1948233"/>
              <a:gd name="connsiteY3" fmla="*/ 947989 h 1590364"/>
              <a:gd name="connsiteX4" fmla="*/ 1582472 w 1948233"/>
              <a:gd name="connsiteY4" fmla="*/ 884542 h 1590364"/>
              <a:gd name="connsiteX5" fmla="*/ 793102 w 1948233"/>
              <a:gd name="connsiteY5" fmla="*/ 1589936 h 1590364"/>
              <a:gd name="connsiteX6" fmla="*/ 0 w 1948233"/>
              <a:gd name="connsiteY6" fmla="*/ 794968 h 1590364"/>
              <a:gd name="connsiteX0" fmla="*/ 0 w 1948233"/>
              <a:gd name="connsiteY0" fmla="*/ 794968 h 1589964"/>
              <a:gd name="connsiteX1" fmla="*/ 793102 w 1948233"/>
              <a:gd name="connsiteY1" fmla="*/ 0 h 1589964"/>
              <a:gd name="connsiteX2" fmla="*/ 1586204 w 1948233"/>
              <a:gd name="connsiteY2" fmla="*/ 794968 h 1589964"/>
              <a:gd name="connsiteX3" fmla="*/ 1948232 w 1948233"/>
              <a:gd name="connsiteY3" fmla="*/ 947989 h 1589964"/>
              <a:gd name="connsiteX4" fmla="*/ 1582472 w 1948233"/>
              <a:gd name="connsiteY4" fmla="*/ 884542 h 1589964"/>
              <a:gd name="connsiteX5" fmla="*/ 793102 w 1948233"/>
              <a:gd name="connsiteY5" fmla="*/ 1589936 h 1589964"/>
              <a:gd name="connsiteX6" fmla="*/ 0 w 1948233"/>
              <a:gd name="connsiteY6" fmla="*/ 794968 h 1589964"/>
              <a:gd name="connsiteX0" fmla="*/ 0 w 1948233"/>
              <a:gd name="connsiteY0" fmla="*/ 794968 h 1589966"/>
              <a:gd name="connsiteX1" fmla="*/ 793102 w 1948233"/>
              <a:gd name="connsiteY1" fmla="*/ 0 h 1589966"/>
              <a:gd name="connsiteX2" fmla="*/ 1586204 w 1948233"/>
              <a:gd name="connsiteY2" fmla="*/ 794968 h 1589966"/>
              <a:gd name="connsiteX3" fmla="*/ 1948232 w 1948233"/>
              <a:gd name="connsiteY3" fmla="*/ 947989 h 1589966"/>
              <a:gd name="connsiteX4" fmla="*/ 1582472 w 1948233"/>
              <a:gd name="connsiteY4" fmla="*/ 884542 h 1589966"/>
              <a:gd name="connsiteX5" fmla="*/ 793102 w 1948233"/>
              <a:gd name="connsiteY5" fmla="*/ 1589936 h 1589966"/>
              <a:gd name="connsiteX6" fmla="*/ 0 w 1948233"/>
              <a:gd name="connsiteY6" fmla="*/ 794968 h 1589966"/>
              <a:gd name="connsiteX0" fmla="*/ 0 w 1948233"/>
              <a:gd name="connsiteY0" fmla="*/ 794968 h 1589966"/>
              <a:gd name="connsiteX1" fmla="*/ 793102 w 1948233"/>
              <a:gd name="connsiteY1" fmla="*/ 0 h 1589966"/>
              <a:gd name="connsiteX2" fmla="*/ 1586204 w 1948233"/>
              <a:gd name="connsiteY2" fmla="*/ 794968 h 1589966"/>
              <a:gd name="connsiteX3" fmla="*/ 1948232 w 1948233"/>
              <a:gd name="connsiteY3" fmla="*/ 947989 h 1589966"/>
              <a:gd name="connsiteX4" fmla="*/ 1582472 w 1948233"/>
              <a:gd name="connsiteY4" fmla="*/ 884542 h 1589966"/>
              <a:gd name="connsiteX5" fmla="*/ 793102 w 1948233"/>
              <a:gd name="connsiteY5" fmla="*/ 1589936 h 1589966"/>
              <a:gd name="connsiteX6" fmla="*/ 0 w 1948233"/>
              <a:gd name="connsiteY6" fmla="*/ 794968 h 1589966"/>
              <a:gd name="connsiteX0" fmla="*/ 0 w 1948234"/>
              <a:gd name="connsiteY0" fmla="*/ 794968 h 1589966"/>
              <a:gd name="connsiteX1" fmla="*/ 793102 w 1948234"/>
              <a:gd name="connsiteY1" fmla="*/ 0 h 1589966"/>
              <a:gd name="connsiteX2" fmla="*/ 1586204 w 1948234"/>
              <a:gd name="connsiteY2" fmla="*/ 794968 h 1589966"/>
              <a:gd name="connsiteX3" fmla="*/ 1948232 w 1948234"/>
              <a:gd name="connsiteY3" fmla="*/ 947989 h 1589966"/>
              <a:gd name="connsiteX4" fmla="*/ 1582472 w 1948234"/>
              <a:gd name="connsiteY4" fmla="*/ 884542 h 1589966"/>
              <a:gd name="connsiteX5" fmla="*/ 793102 w 1948234"/>
              <a:gd name="connsiteY5" fmla="*/ 1589936 h 1589966"/>
              <a:gd name="connsiteX6" fmla="*/ 0 w 1948234"/>
              <a:gd name="connsiteY6" fmla="*/ 794968 h 1589966"/>
              <a:gd name="connsiteX0" fmla="*/ 0 w 1948234"/>
              <a:gd name="connsiteY0" fmla="*/ 794968 h 1589966"/>
              <a:gd name="connsiteX1" fmla="*/ 793102 w 1948234"/>
              <a:gd name="connsiteY1" fmla="*/ 0 h 1589966"/>
              <a:gd name="connsiteX2" fmla="*/ 1586204 w 1948234"/>
              <a:gd name="connsiteY2" fmla="*/ 794968 h 1589966"/>
              <a:gd name="connsiteX3" fmla="*/ 1948232 w 1948234"/>
              <a:gd name="connsiteY3" fmla="*/ 947989 h 1589966"/>
              <a:gd name="connsiteX4" fmla="*/ 1582472 w 1948234"/>
              <a:gd name="connsiteY4" fmla="*/ 884542 h 1589966"/>
              <a:gd name="connsiteX5" fmla="*/ 793102 w 1948234"/>
              <a:gd name="connsiteY5" fmla="*/ 1589936 h 1589966"/>
              <a:gd name="connsiteX6" fmla="*/ 0 w 1948234"/>
              <a:gd name="connsiteY6" fmla="*/ 794968 h 1589966"/>
              <a:gd name="connsiteX0" fmla="*/ 0 w 1956577"/>
              <a:gd name="connsiteY0" fmla="*/ 794968 h 1589966"/>
              <a:gd name="connsiteX1" fmla="*/ 793102 w 1956577"/>
              <a:gd name="connsiteY1" fmla="*/ 0 h 1589966"/>
              <a:gd name="connsiteX2" fmla="*/ 1586204 w 1956577"/>
              <a:gd name="connsiteY2" fmla="*/ 794968 h 1589966"/>
              <a:gd name="connsiteX3" fmla="*/ 1948232 w 1956577"/>
              <a:gd name="connsiteY3" fmla="*/ 947989 h 1589966"/>
              <a:gd name="connsiteX4" fmla="*/ 1731760 w 1956577"/>
              <a:gd name="connsiteY4" fmla="*/ 1093547 h 1589966"/>
              <a:gd name="connsiteX5" fmla="*/ 1582472 w 1956577"/>
              <a:gd name="connsiteY5" fmla="*/ 884542 h 1589966"/>
              <a:gd name="connsiteX6" fmla="*/ 793102 w 1956577"/>
              <a:gd name="connsiteY6" fmla="*/ 1589936 h 1589966"/>
              <a:gd name="connsiteX7" fmla="*/ 0 w 1956577"/>
              <a:gd name="connsiteY7" fmla="*/ 794968 h 1589966"/>
              <a:gd name="connsiteX0" fmla="*/ 0 w 1956577"/>
              <a:gd name="connsiteY0" fmla="*/ 794968 h 1589966"/>
              <a:gd name="connsiteX1" fmla="*/ 793102 w 1956577"/>
              <a:gd name="connsiteY1" fmla="*/ 0 h 1589966"/>
              <a:gd name="connsiteX2" fmla="*/ 1586204 w 1956577"/>
              <a:gd name="connsiteY2" fmla="*/ 794968 h 1589966"/>
              <a:gd name="connsiteX3" fmla="*/ 1735492 w 1956577"/>
              <a:gd name="connsiteY3" fmla="*/ 615820 h 1589966"/>
              <a:gd name="connsiteX4" fmla="*/ 1948232 w 1956577"/>
              <a:gd name="connsiteY4" fmla="*/ 947989 h 1589966"/>
              <a:gd name="connsiteX5" fmla="*/ 1731760 w 1956577"/>
              <a:gd name="connsiteY5" fmla="*/ 1093547 h 1589966"/>
              <a:gd name="connsiteX6" fmla="*/ 1582472 w 1956577"/>
              <a:gd name="connsiteY6" fmla="*/ 884542 h 1589966"/>
              <a:gd name="connsiteX7" fmla="*/ 793102 w 1956577"/>
              <a:gd name="connsiteY7" fmla="*/ 1589936 h 1589966"/>
              <a:gd name="connsiteX8" fmla="*/ 0 w 1956577"/>
              <a:gd name="connsiteY8" fmla="*/ 794968 h 1589966"/>
              <a:gd name="connsiteX0" fmla="*/ 0 w 1956577"/>
              <a:gd name="connsiteY0" fmla="*/ 794968 h 1589966"/>
              <a:gd name="connsiteX1" fmla="*/ 793102 w 1956577"/>
              <a:gd name="connsiteY1" fmla="*/ 0 h 1589966"/>
              <a:gd name="connsiteX2" fmla="*/ 1586204 w 1956577"/>
              <a:gd name="connsiteY2" fmla="*/ 794968 h 1589966"/>
              <a:gd name="connsiteX3" fmla="*/ 1675776 w 1956577"/>
              <a:gd name="connsiteY3" fmla="*/ 671804 h 1589966"/>
              <a:gd name="connsiteX4" fmla="*/ 1735492 w 1956577"/>
              <a:gd name="connsiteY4" fmla="*/ 615820 h 1589966"/>
              <a:gd name="connsiteX5" fmla="*/ 1948232 w 1956577"/>
              <a:gd name="connsiteY5" fmla="*/ 947989 h 1589966"/>
              <a:gd name="connsiteX6" fmla="*/ 1731760 w 1956577"/>
              <a:gd name="connsiteY6" fmla="*/ 1093547 h 1589966"/>
              <a:gd name="connsiteX7" fmla="*/ 1582472 w 1956577"/>
              <a:gd name="connsiteY7" fmla="*/ 884542 h 1589966"/>
              <a:gd name="connsiteX8" fmla="*/ 793102 w 1956577"/>
              <a:gd name="connsiteY8" fmla="*/ 1589936 h 1589966"/>
              <a:gd name="connsiteX9" fmla="*/ 0 w 1956577"/>
              <a:gd name="connsiteY9" fmla="*/ 794968 h 1589966"/>
              <a:gd name="connsiteX0" fmla="*/ 0 w 1956577"/>
              <a:gd name="connsiteY0" fmla="*/ 794968 h 1589966"/>
              <a:gd name="connsiteX1" fmla="*/ 793102 w 1956577"/>
              <a:gd name="connsiteY1" fmla="*/ 0 h 1589966"/>
              <a:gd name="connsiteX2" fmla="*/ 1586204 w 1956577"/>
              <a:gd name="connsiteY2" fmla="*/ 794968 h 1589966"/>
              <a:gd name="connsiteX3" fmla="*/ 1769082 w 1956577"/>
              <a:gd name="connsiteY3" fmla="*/ 768842 h 1589966"/>
              <a:gd name="connsiteX4" fmla="*/ 1675776 w 1956577"/>
              <a:gd name="connsiteY4" fmla="*/ 671804 h 1589966"/>
              <a:gd name="connsiteX5" fmla="*/ 1735492 w 1956577"/>
              <a:gd name="connsiteY5" fmla="*/ 615820 h 1589966"/>
              <a:gd name="connsiteX6" fmla="*/ 1948232 w 1956577"/>
              <a:gd name="connsiteY6" fmla="*/ 947989 h 1589966"/>
              <a:gd name="connsiteX7" fmla="*/ 1731760 w 1956577"/>
              <a:gd name="connsiteY7" fmla="*/ 1093547 h 1589966"/>
              <a:gd name="connsiteX8" fmla="*/ 1582472 w 1956577"/>
              <a:gd name="connsiteY8" fmla="*/ 884542 h 1589966"/>
              <a:gd name="connsiteX9" fmla="*/ 793102 w 1956577"/>
              <a:gd name="connsiteY9" fmla="*/ 1589936 h 1589966"/>
              <a:gd name="connsiteX10" fmla="*/ 0 w 1956577"/>
              <a:gd name="connsiteY10" fmla="*/ 794968 h 1589966"/>
              <a:gd name="connsiteX0" fmla="*/ 0 w 1956577"/>
              <a:gd name="connsiteY0" fmla="*/ 794968 h 1589966"/>
              <a:gd name="connsiteX1" fmla="*/ 793102 w 1956577"/>
              <a:gd name="connsiteY1" fmla="*/ 0 h 1589966"/>
              <a:gd name="connsiteX2" fmla="*/ 1586204 w 1956577"/>
              <a:gd name="connsiteY2" fmla="*/ 794968 h 1589966"/>
              <a:gd name="connsiteX3" fmla="*/ 1769082 w 1956577"/>
              <a:gd name="connsiteY3" fmla="*/ 768842 h 1589966"/>
              <a:gd name="connsiteX4" fmla="*/ 1675776 w 1956577"/>
              <a:gd name="connsiteY4" fmla="*/ 671804 h 1589966"/>
              <a:gd name="connsiteX5" fmla="*/ 1735492 w 1956577"/>
              <a:gd name="connsiteY5" fmla="*/ 615820 h 1589966"/>
              <a:gd name="connsiteX6" fmla="*/ 1948232 w 1956577"/>
              <a:gd name="connsiteY6" fmla="*/ 947989 h 1589966"/>
              <a:gd name="connsiteX7" fmla="*/ 1731760 w 1956577"/>
              <a:gd name="connsiteY7" fmla="*/ 1093547 h 1589966"/>
              <a:gd name="connsiteX8" fmla="*/ 1582472 w 1956577"/>
              <a:gd name="connsiteY8" fmla="*/ 884542 h 1589966"/>
              <a:gd name="connsiteX9" fmla="*/ 793102 w 1956577"/>
              <a:gd name="connsiteY9" fmla="*/ 1589936 h 1589966"/>
              <a:gd name="connsiteX10" fmla="*/ 0 w 1956577"/>
              <a:gd name="connsiteY10" fmla="*/ 794968 h 1589966"/>
              <a:gd name="connsiteX0" fmla="*/ 0 w 1956577"/>
              <a:gd name="connsiteY0" fmla="*/ 794968 h 1589966"/>
              <a:gd name="connsiteX1" fmla="*/ 793102 w 1956577"/>
              <a:gd name="connsiteY1" fmla="*/ 0 h 1589966"/>
              <a:gd name="connsiteX2" fmla="*/ 1586204 w 1956577"/>
              <a:gd name="connsiteY2" fmla="*/ 794968 h 1589966"/>
              <a:gd name="connsiteX3" fmla="*/ 1769082 w 1956577"/>
              <a:gd name="connsiteY3" fmla="*/ 768842 h 1589966"/>
              <a:gd name="connsiteX4" fmla="*/ 1675776 w 1956577"/>
              <a:gd name="connsiteY4" fmla="*/ 671804 h 1589966"/>
              <a:gd name="connsiteX5" fmla="*/ 1735492 w 1956577"/>
              <a:gd name="connsiteY5" fmla="*/ 615820 h 1589966"/>
              <a:gd name="connsiteX6" fmla="*/ 1948232 w 1956577"/>
              <a:gd name="connsiteY6" fmla="*/ 947989 h 1589966"/>
              <a:gd name="connsiteX7" fmla="*/ 1731760 w 1956577"/>
              <a:gd name="connsiteY7" fmla="*/ 1093547 h 1589966"/>
              <a:gd name="connsiteX8" fmla="*/ 1582472 w 1956577"/>
              <a:gd name="connsiteY8" fmla="*/ 884542 h 1589966"/>
              <a:gd name="connsiteX9" fmla="*/ 793102 w 1956577"/>
              <a:gd name="connsiteY9" fmla="*/ 1589936 h 1589966"/>
              <a:gd name="connsiteX10" fmla="*/ 0 w 1956577"/>
              <a:gd name="connsiteY10" fmla="*/ 794968 h 1589966"/>
              <a:gd name="connsiteX0" fmla="*/ 0 w 1956577"/>
              <a:gd name="connsiteY0" fmla="*/ 794997 h 1589995"/>
              <a:gd name="connsiteX1" fmla="*/ 793102 w 1956577"/>
              <a:gd name="connsiteY1" fmla="*/ 29 h 1589995"/>
              <a:gd name="connsiteX2" fmla="*/ 1586204 w 1956577"/>
              <a:gd name="connsiteY2" fmla="*/ 772604 h 1589995"/>
              <a:gd name="connsiteX3" fmla="*/ 1769082 w 1956577"/>
              <a:gd name="connsiteY3" fmla="*/ 768871 h 1589995"/>
              <a:gd name="connsiteX4" fmla="*/ 1675776 w 1956577"/>
              <a:gd name="connsiteY4" fmla="*/ 671833 h 1589995"/>
              <a:gd name="connsiteX5" fmla="*/ 1735492 w 1956577"/>
              <a:gd name="connsiteY5" fmla="*/ 615849 h 1589995"/>
              <a:gd name="connsiteX6" fmla="*/ 1948232 w 1956577"/>
              <a:gd name="connsiteY6" fmla="*/ 948018 h 1589995"/>
              <a:gd name="connsiteX7" fmla="*/ 1731760 w 1956577"/>
              <a:gd name="connsiteY7" fmla="*/ 1093576 h 1589995"/>
              <a:gd name="connsiteX8" fmla="*/ 1582472 w 1956577"/>
              <a:gd name="connsiteY8" fmla="*/ 884571 h 1589995"/>
              <a:gd name="connsiteX9" fmla="*/ 793102 w 1956577"/>
              <a:gd name="connsiteY9" fmla="*/ 1589965 h 1589995"/>
              <a:gd name="connsiteX10" fmla="*/ 0 w 1956577"/>
              <a:gd name="connsiteY10" fmla="*/ 794997 h 1589995"/>
              <a:gd name="connsiteX0" fmla="*/ 0 w 1956577"/>
              <a:gd name="connsiteY0" fmla="*/ 795081 h 1590079"/>
              <a:gd name="connsiteX1" fmla="*/ 793102 w 1956577"/>
              <a:gd name="connsiteY1" fmla="*/ 113 h 1590079"/>
              <a:gd name="connsiteX2" fmla="*/ 1586204 w 1956577"/>
              <a:gd name="connsiteY2" fmla="*/ 772688 h 1590079"/>
              <a:gd name="connsiteX3" fmla="*/ 1769082 w 1956577"/>
              <a:gd name="connsiteY3" fmla="*/ 768955 h 1590079"/>
              <a:gd name="connsiteX4" fmla="*/ 1675776 w 1956577"/>
              <a:gd name="connsiteY4" fmla="*/ 671917 h 1590079"/>
              <a:gd name="connsiteX5" fmla="*/ 1735492 w 1956577"/>
              <a:gd name="connsiteY5" fmla="*/ 615933 h 1590079"/>
              <a:gd name="connsiteX6" fmla="*/ 1948232 w 1956577"/>
              <a:gd name="connsiteY6" fmla="*/ 948102 h 1590079"/>
              <a:gd name="connsiteX7" fmla="*/ 1731760 w 1956577"/>
              <a:gd name="connsiteY7" fmla="*/ 1093660 h 1590079"/>
              <a:gd name="connsiteX8" fmla="*/ 1582472 w 1956577"/>
              <a:gd name="connsiteY8" fmla="*/ 884655 h 1590079"/>
              <a:gd name="connsiteX9" fmla="*/ 793102 w 1956577"/>
              <a:gd name="connsiteY9" fmla="*/ 1590049 h 1590079"/>
              <a:gd name="connsiteX10" fmla="*/ 0 w 1956577"/>
              <a:gd name="connsiteY10" fmla="*/ 795081 h 1590079"/>
              <a:gd name="connsiteX0" fmla="*/ 0 w 1956577"/>
              <a:gd name="connsiteY0" fmla="*/ 795081 h 1590079"/>
              <a:gd name="connsiteX1" fmla="*/ 793102 w 1956577"/>
              <a:gd name="connsiteY1" fmla="*/ 113 h 1590079"/>
              <a:gd name="connsiteX2" fmla="*/ 1586204 w 1956577"/>
              <a:gd name="connsiteY2" fmla="*/ 772688 h 1590079"/>
              <a:gd name="connsiteX3" fmla="*/ 1769082 w 1956577"/>
              <a:gd name="connsiteY3" fmla="*/ 768955 h 1590079"/>
              <a:gd name="connsiteX4" fmla="*/ 1675776 w 1956577"/>
              <a:gd name="connsiteY4" fmla="*/ 671917 h 1590079"/>
              <a:gd name="connsiteX5" fmla="*/ 1735492 w 1956577"/>
              <a:gd name="connsiteY5" fmla="*/ 615933 h 1590079"/>
              <a:gd name="connsiteX6" fmla="*/ 1948232 w 1956577"/>
              <a:gd name="connsiteY6" fmla="*/ 948102 h 1590079"/>
              <a:gd name="connsiteX7" fmla="*/ 1731760 w 1956577"/>
              <a:gd name="connsiteY7" fmla="*/ 1093660 h 1590079"/>
              <a:gd name="connsiteX8" fmla="*/ 1582472 w 1956577"/>
              <a:gd name="connsiteY8" fmla="*/ 884655 h 1590079"/>
              <a:gd name="connsiteX9" fmla="*/ 793102 w 1956577"/>
              <a:gd name="connsiteY9" fmla="*/ 1590049 h 1590079"/>
              <a:gd name="connsiteX10" fmla="*/ 0 w 1956577"/>
              <a:gd name="connsiteY10" fmla="*/ 795081 h 1590079"/>
              <a:gd name="connsiteX0" fmla="*/ 0 w 1956577"/>
              <a:gd name="connsiteY0" fmla="*/ 795081 h 1590079"/>
              <a:gd name="connsiteX1" fmla="*/ 793102 w 1956577"/>
              <a:gd name="connsiteY1" fmla="*/ 113 h 1590079"/>
              <a:gd name="connsiteX2" fmla="*/ 1586204 w 1956577"/>
              <a:gd name="connsiteY2" fmla="*/ 772688 h 1590079"/>
              <a:gd name="connsiteX3" fmla="*/ 1769082 w 1956577"/>
              <a:gd name="connsiteY3" fmla="*/ 768955 h 1590079"/>
              <a:gd name="connsiteX4" fmla="*/ 1675776 w 1956577"/>
              <a:gd name="connsiteY4" fmla="*/ 671917 h 1590079"/>
              <a:gd name="connsiteX5" fmla="*/ 1735492 w 1956577"/>
              <a:gd name="connsiteY5" fmla="*/ 615933 h 1590079"/>
              <a:gd name="connsiteX6" fmla="*/ 1948232 w 1956577"/>
              <a:gd name="connsiteY6" fmla="*/ 948102 h 1590079"/>
              <a:gd name="connsiteX7" fmla="*/ 1731760 w 1956577"/>
              <a:gd name="connsiteY7" fmla="*/ 1093660 h 1590079"/>
              <a:gd name="connsiteX8" fmla="*/ 1582472 w 1956577"/>
              <a:gd name="connsiteY8" fmla="*/ 884655 h 1590079"/>
              <a:gd name="connsiteX9" fmla="*/ 793102 w 1956577"/>
              <a:gd name="connsiteY9" fmla="*/ 1590049 h 1590079"/>
              <a:gd name="connsiteX10" fmla="*/ 0 w 1956577"/>
              <a:gd name="connsiteY10" fmla="*/ 795081 h 1590079"/>
              <a:gd name="connsiteX0" fmla="*/ 0 w 1956577"/>
              <a:gd name="connsiteY0" fmla="*/ 795081 h 1590079"/>
              <a:gd name="connsiteX1" fmla="*/ 793102 w 1956577"/>
              <a:gd name="connsiteY1" fmla="*/ 113 h 1590079"/>
              <a:gd name="connsiteX2" fmla="*/ 1586204 w 1956577"/>
              <a:gd name="connsiteY2" fmla="*/ 772688 h 1590079"/>
              <a:gd name="connsiteX3" fmla="*/ 1761708 w 1956577"/>
              <a:gd name="connsiteY3" fmla="*/ 766497 h 1590079"/>
              <a:gd name="connsiteX4" fmla="*/ 1675776 w 1956577"/>
              <a:gd name="connsiteY4" fmla="*/ 671917 h 1590079"/>
              <a:gd name="connsiteX5" fmla="*/ 1735492 w 1956577"/>
              <a:gd name="connsiteY5" fmla="*/ 615933 h 1590079"/>
              <a:gd name="connsiteX6" fmla="*/ 1948232 w 1956577"/>
              <a:gd name="connsiteY6" fmla="*/ 948102 h 1590079"/>
              <a:gd name="connsiteX7" fmla="*/ 1731760 w 1956577"/>
              <a:gd name="connsiteY7" fmla="*/ 1093660 h 1590079"/>
              <a:gd name="connsiteX8" fmla="*/ 1582472 w 1956577"/>
              <a:gd name="connsiteY8" fmla="*/ 884655 h 1590079"/>
              <a:gd name="connsiteX9" fmla="*/ 793102 w 1956577"/>
              <a:gd name="connsiteY9" fmla="*/ 1590049 h 1590079"/>
              <a:gd name="connsiteX10" fmla="*/ 0 w 1956577"/>
              <a:gd name="connsiteY10" fmla="*/ 795081 h 1590079"/>
              <a:gd name="connsiteX0" fmla="*/ 0 w 1956577"/>
              <a:gd name="connsiteY0" fmla="*/ 794978 h 1589976"/>
              <a:gd name="connsiteX1" fmla="*/ 793102 w 1956577"/>
              <a:gd name="connsiteY1" fmla="*/ 10 h 1589976"/>
              <a:gd name="connsiteX2" fmla="*/ 1596037 w 1956577"/>
              <a:gd name="connsiteY2" fmla="*/ 782417 h 1589976"/>
              <a:gd name="connsiteX3" fmla="*/ 1761708 w 1956577"/>
              <a:gd name="connsiteY3" fmla="*/ 766394 h 1589976"/>
              <a:gd name="connsiteX4" fmla="*/ 1675776 w 1956577"/>
              <a:gd name="connsiteY4" fmla="*/ 671814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90974 h 1589976"/>
              <a:gd name="connsiteX4" fmla="*/ 1675776 w 1956577"/>
              <a:gd name="connsiteY4" fmla="*/ 671814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90974 h 1589976"/>
              <a:gd name="connsiteX4" fmla="*/ 1675776 w 1956577"/>
              <a:gd name="connsiteY4" fmla="*/ 671814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5776 w 1956577"/>
              <a:gd name="connsiteY4" fmla="*/ 671814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5776 w 1956577"/>
              <a:gd name="connsiteY4" fmla="*/ 671814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5776 w 1956577"/>
              <a:gd name="connsiteY4" fmla="*/ 671814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5776 w 1956577"/>
              <a:gd name="connsiteY4" fmla="*/ 671814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3318 w 1956577"/>
              <a:gd name="connsiteY4" fmla="*/ 679189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3318 w 1956577"/>
              <a:gd name="connsiteY4" fmla="*/ 679189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3318 w 1956577"/>
              <a:gd name="connsiteY4" fmla="*/ 679189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3318 w 1956577"/>
              <a:gd name="connsiteY4" fmla="*/ 679189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3318 w 1956577"/>
              <a:gd name="connsiteY4" fmla="*/ 679189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66175 w 1956577"/>
              <a:gd name="connsiteY4" fmla="*/ 674426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66175 w 1956577"/>
              <a:gd name="connsiteY4" fmla="*/ 674426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66175 w 1956577"/>
              <a:gd name="connsiteY4" fmla="*/ 674426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35933"/>
              <a:gd name="connsiteY0" fmla="*/ 794978 h 1589976"/>
              <a:gd name="connsiteX1" fmla="*/ 793102 w 1935933"/>
              <a:gd name="connsiteY1" fmla="*/ 10 h 1589976"/>
              <a:gd name="connsiteX2" fmla="*/ 1596037 w 1935933"/>
              <a:gd name="connsiteY2" fmla="*/ 782417 h 1589976"/>
              <a:gd name="connsiteX3" fmla="*/ 1759250 w 1935933"/>
              <a:gd name="connsiteY3" fmla="*/ 781141 h 1589976"/>
              <a:gd name="connsiteX4" fmla="*/ 1666175 w 1935933"/>
              <a:gd name="connsiteY4" fmla="*/ 674426 h 1589976"/>
              <a:gd name="connsiteX5" fmla="*/ 1735492 w 1935933"/>
              <a:gd name="connsiteY5" fmla="*/ 615830 h 1589976"/>
              <a:gd name="connsiteX6" fmla="*/ 1926801 w 1935933"/>
              <a:gd name="connsiteY6" fmla="*/ 831317 h 1589976"/>
              <a:gd name="connsiteX7" fmla="*/ 1731760 w 1935933"/>
              <a:gd name="connsiteY7" fmla="*/ 1093557 h 1589976"/>
              <a:gd name="connsiteX8" fmla="*/ 1582472 w 1935933"/>
              <a:gd name="connsiteY8" fmla="*/ 884552 h 1589976"/>
              <a:gd name="connsiteX9" fmla="*/ 793102 w 1935933"/>
              <a:gd name="connsiteY9" fmla="*/ 1589946 h 1589976"/>
              <a:gd name="connsiteX10" fmla="*/ 0 w 1935933"/>
              <a:gd name="connsiteY10" fmla="*/ 794978 h 1589976"/>
              <a:gd name="connsiteX0" fmla="*/ 0 w 1929209"/>
              <a:gd name="connsiteY0" fmla="*/ 794978 h 1589976"/>
              <a:gd name="connsiteX1" fmla="*/ 793102 w 1929209"/>
              <a:gd name="connsiteY1" fmla="*/ 10 h 1589976"/>
              <a:gd name="connsiteX2" fmla="*/ 1596037 w 1929209"/>
              <a:gd name="connsiteY2" fmla="*/ 782417 h 1589976"/>
              <a:gd name="connsiteX3" fmla="*/ 1759250 w 1929209"/>
              <a:gd name="connsiteY3" fmla="*/ 781141 h 1589976"/>
              <a:gd name="connsiteX4" fmla="*/ 1666175 w 1929209"/>
              <a:gd name="connsiteY4" fmla="*/ 674426 h 1589976"/>
              <a:gd name="connsiteX5" fmla="*/ 1735492 w 1929209"/>
              <a:gd name="connsiteY5" fmla="*/ 615830 h 1589976"/>
              <a:gd name="connsiteX6" fmla="*/ 1926801 w 1929209"/>
              <a:gd name="connsiteY6" fmla="*/ 831317 h 1589976"/>
              <a:gd name="connsiteX7" fmla="*/ 1731760 w 1929209"/>
              <a:gd name="connsiteY7" fmla="*/ 1093557 h 1589976"/>
              <a:gd name="connsiteX8" fmla="*/ 1582472 w 1929209"/>
              <a:gd name="connsiteY8" fmla="*/ 884552 h 1589976"/>
              <a:gd name="connsiteX9" fmla="*/ 793102 w 1929209"/>
              <a:gd name="connsiteY9" fmla="*/ 1589946 h 1589976"/>
              <a:gd name="connsiteX10" fmla="*/ 0 w 1929209"/>
              <a:gd name="connsiteY10" fmla="*/ 794978 h 1589976"/>
              <a:gd name="connsiteX0" fmla="*/ 0 w 1926801"/>
              <a:gd name="connsiteY0" fmla="*/ 794978 h 1589976"/>
              <a:gd name="connsiteX1" fmla="*/ 793102 w 1926801"/>
              <a:gd name="connsiteY1" fmla="*/ 10 h 1589976"/>
              <a:gd name="connsiteX2" fmla="*/ 1596037 w 1926801"/>
              <a:gd name="connsiteY2" fmla="*/ 782417 h 1589976"/>
              <a:gd name="connsiteX3" fmla="*/ 1759250 w 1926801"/>
              <a:gd name="connsiteY3" fmla="*/ 781141 h 1589976"/>
              <a:gd name="connsiteX4" fmla="*/ 1666175 w 1926801"/>
              <a:gd name="connsiteY4" fmla="*/ 674426 h 1589976"/>
              <a:gd name="connsiteX5" fmla="*/ 1735492 w 1926801"/>
              <a:gd name="connsiteY5" fmla="*/ 615830 h 1589976"/>
              <a:gd name="connsiteX6" fmla="*/ 1926801 w 1926801"/>
              <a:gd name="connsiteY6" fmla="*/ 831317 h 1589976"/>
              <a:gd name="connsiteX7" fmla="*/ 1731760 w 1926801"/>
              <a:gd name="connsiteY7" fmla="*/ 1093557 h 1589976"/>
              <a:gd name="connsiteX8" fmla="*/ 1582472 w 1926801"/>
              <a:gd name="connsiteY8" fmla="*/ 884552 h 1589976"/>
              <a:gd name="connsiteX9" fmla="*/ 793102 w 1926801"/>
              <a:gd name="connsiteY9" fmla="*/ 1589946 h 1589976"/>
              <a:gd name="connsiteX10" fmla="*/ 0 w 1926801"/>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4173 h 1589976"/>
              <a:gd name="connsiteX7" fmla="*/ 1731760 w 1938707"/>
              <a:gd name="connsiteY7" fmla="*/ 1093557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4173 h 1589976"/>
              <a:gd name="connsiteX7" fmla="*/ 1731760 w 1938707"/>
              <a:gd name="connsiteY7" fmla="*/ 1093557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4173 h 1589976"/>
              <a:gd name="connsiteX7" fmla="*/ 1731760 w 1938707"/>
              <a:gd name="connsiteY7" fmla="*/ 1093557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4173 h 1589976"/>
              <a:gd name="connsiteX7" fmla="*/ 1731760 w 1938707"/>
              <a:gd name="connsiteY7" fmla="*/ 1093557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4173 h 1589976"/>
              <a:gd name="connsiteX7" fmla="*/ 1726998 w 1938707"/>
              <a:gd name="connsiteY7" fmla="*/ 1029263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4173 h 1589976"/>
              <a:gd name="connsiteX7" fmla="*/ 1726998 w 1938707"/>
              <a:gd name="connsiteY7" fmla="*/ 1029263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4173 h 1589976"/>
              <a:gd name="connsiteX7" fmla="*/ 1726998 w 1938707"/>
              <a:gd name="connsiteY7" fmla="*/ 1029263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582472 w 1938707"/>
              <a:gd name="connsiteY9" fmla="*/ 884552 h 1589976"/>
              <a:gd name="connsiteX10" fmla="*/ 793102 w 1938707"/>
              <a:gd name="connsiteY10" fmla="*/ 1589946 h 1589976"/>
              <a:gd name="connsiteX11" fmla="*/ 0 w 1938707"/>
              <a:gd name="connsiteY11"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582472 w 1938707"/>
              <a:gd name="connsiteY9" fmla="*/ 884552 h 1589976"/>
              <a:gd name="connsiteX10" fmla="*/ 793102 w 1938707"/>
              <a:gd name="connsiteY10" fmla="*/ 1589946 h 1589976"/>
              <a:gd name="connsiteX11" fmla="*/ 0 w 1938707"/>
              <a:gd name="connsiteY11"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582472 w 1938707"/>
              <a:gd name="connsiteY9" fmla="*/ 884552 h 1589976"/>
              <a:gd name="connsiteX10" fmla="*/ 793102 w 1938707"/>
              <a:gd name="connsiteY10" fmla="*/ 1589946 h 1589976"/>
              <a:gd name="connsiteX11" fmla="*/ 0 w 1938707"/>
              <a:gd name="connsiteY11"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764320 w 1938707"/>
              <a:gd name="connsiteY9" fmla="*/ 870624 h 1589976"/>
              <a:gd name="connsiteX10" fmla="*/ 1582472 w 1938707"/>
              <a:gd name="connsiteY10" fmla="*/ 884552 h 1589976"/>
              <a:gd name="connsiteX11" fmla="*/ 793102 w 1938707"/>
              <a:gd name="connsiteY11" fmla="*/ 1589946 h 1589976"/>
              <a:gd name="connsiteX12" fmla="*/ 0 w 1938707"/>
              <a:gd name="connsiteY12"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764320 w 1938707"/>
              <a:gd name="connsiteY9" fmla="*/ 870624 h 1589976"/>
              <a:gd name="connsiteX10" fmla="*/ 1582472 w 1938707"/>
              <a:gd name="connsiteY10" fmla="*/ 884552 h 1589976"/>
              <a:gd name="connsiteX11" fmla="*/ 793102 w 1938707"/>
              <a:gd name="connsiteY11" fmla="*/ 1589946 h 1589976"/>
              <a:gd name="connsiteX12" fmla="*/ 0 w 1938707"/>
              <a:gd name="connsiteY12"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764320 w 1938707"/>
              <a:gd name="connsiteY9" fmla="*/ 870624 h 1589976"/>
              <a:gd name="connsiteX10" fmla="*/ 1582472 w 1938707"/>
              <a:gd name="connsiteY10" fmla="*/ 884552 h 1589976"/>
              <a:gd name="connsiteX11" fmla="*/ 793102 w 1938707"/>
              <a:gd name="connsiteY11" fmla="*/ 1589946 h 1589976"/>
              <a:gd name="connsiteX12" fmla="*/ 0 w 1938707"/>
              <a:gd name="connsiteY12"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764320 w 1938707"/>
              <a:gd name="connsiteY9" fmla="*/ 870624 h 1589976"/>
              <a:gd name="connsiteX10" fmla="*/ 1582472 w 1938707"/>
              <a:gd name="connsiteY10" fmla="*/ 884552 h 1589976"/>
              <a:gd name="connsiteX11" fmla="*/ 793102 w 1938707"/>
              <a:gd name="connsiteY11" fmla="*/ 1589946 h 1589976"/>
              <a:gd name="connsiteX12" fmla="*/ 0 w 1938707"/>
              <a:gd name="connsiteY12"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764320 w 1938707"/>
              <a:gd name="connsiteY9" fmla="*/ 870624 h 1589976"/>
              <a:gd name="connsiteX10" fmla="*/ 1582472 w 1938707"/>
              <a:gd name="connsiteY10" fmla="*/ 884552 h 1589976"/>
              <a:gd name="connsiteX11" fmla="*/ 793102 w 1938707"/>
              <a:gd name="connsiteY11" fmla="*/ 1589946 h 1589976"/>
              <a:gd name="connsiteX12" fmla="*/ 0 w 1938707"/>
              <a:gd name="connsiteY12" fmla="*/ 794978 h 1589976"/>
              <a:gd name="connsiteX0" fmla="*/ 0 w 1938707"/>
              <a:gd name="connsiteY0" fmla="*/ 794978 h 1590265"/>
              <a:gd name="connsiteX1" fmla="*/ 793102 w 1938707"/>
              <a:gd name="connsiteY1" fmla="*/ 10 h 1590265"/>
              <a:gd name="connsiteX2" fmla="*/ 1596037 w 1938707"/>
              <a:gd name="connsiteY2" fmla="*/ 782417 h 1590265"/>
              <a:gd name="connsiteX3" fmla="*/ 1759250 w 1938707"/>
              <a:gd name="connsiteY3" fmla="*/ 781141 h 1590265"/>
              <a:gd name="connsiteX4" fmla="*/ 1666175 w 1938707"/>
              <a:gd name="connsiteY4" fmla="*/ 674426 h 1590265"/>
              <a:gd name="connsiteX5" fmla="*/ 1735492 w 1938707"/>
              <a:gd name="connsiteY5" fmla="*/ 615830 h 1590265"/>
              <a:gd name="connsiteX6" fmla="*/ 1938707 w 1938707"/>
              <a:gd name="connsiteY6" fmla="*/ 828936 h 1590265"/>
              <a:gd name="connsiteX7" fmla="*/ 1726998 w 1938707"/>
              <a:gd name="connsiteY7" fmla="*/ 1029263 h 1590265"/>
              <a:gd name="connsiteX8" fmla="*/ 1669070 w 1938707"/>
              <a:gd name="connsiteY8" fmla="*/ 970636 h 1590265"/>
              <a:gd name="connsiteX9" fmla="*/ 1764320 w 1938707"/>
              <a:gd name="connsiteY9" fmla="*/ 870624 h 1590265"/>
              <a:gd name="connsiteX10" fmla="*/ 1596760 w 1938707"/>
              <a:gd name="connsiteY10" fmla="*/ 870265 h 1590265"/>
              <a:gd name="connsiteX11" fmla="*/ 793102 w 1938707"/>
              <a:gd name="connsiteY11" fmla="*/ 1589946 h 1590265"/>
              <a:gd name="connsiteX12" fmla="*/ 0 w 1938707"/>
              <a:gd name="connsiteY12" fmla="*/ 794978 h 1590265"/>
              <a:gd name="connsiteX0" fmla="*/ 0 w 1938707"/>
              <a:gd name="connsiteY0" fmla="*/ 794978 h 1590287"/>
              <a:gd name="connsiteX1" fmla="*/ 793102 w 1938707"/>
              <a:gd name="connsiteY1" fmla="*/ 10 h 1590287"/>
              <a:gd name="connsiteX2" fmla="*/ 1596037 w 1938707"/>
              <a:gd name="connsiteY2" fmla="*/ 782417 h 1590287"/>
              <a:gd name="connsiteX3" fmla="*/ 1759250 w 1938707"/>
              <a:gd name="connsiteY3" fmla="*/ 781141 h 1590287"/>
              <a:gd name="connsiteX4" fmla="*/ 1666175 w 1938707"/>
              <a:gd name="connsiteY4" fmla="*/ 674426 h 1590287"/>
              <a:gd name="connsiteX5" fmla="*/ 1735492 w 1938707"/>
              <a:gd name="connsiteY5" fmla="*/ 615830 h 1590287"/>
              <a:gd name="connsiteX6" fmla="*/ 1938707 w 1938707"/>
              <a:gd name="connsiteY6" fmla="*/ 828936 h 1590287"/>
              <a:gd name="connsiteX7" fmla="*/ 1726998 w 1938707"/>
              <a:gd name="connsiteY7" fmla="*/ 1029263 h 1590287"/>
              <a:gd name="connsiteX8" fmla="*/ 1669070 w 1938707"/>
              <a:gd name="connsiteY8" fmla="*/ 970636 h 1590287"/>
              <a:gd name="connsiteX9" fmla="*/ 1764320 w 1938707"/>
              <a:gd name="connsiteY9" fmla="*/ 870624 h 1590287"/>
              <a:gd name="connsiteX10" fmla="*/ 1594378 w 1938707"/>
              <a:gd name="connsiteY10" fmla="*/ 872647 h 1590287"/>
              <a:gd name="connsiteX11" fmla="*/ 793102 w 1938707"/>
              <a:gd name="connsiteY11" fmla="*/ 1589946 h 1590287"/>
              <a:gd name="connsiteX12" fmla="*/ 0 w 1938707"/>
              <a:gd name="connsiteY12" fmla="*/ 794978 h 1590287"/>
              <a:gd name="connsiteX0" fmla="*/ 0 w 1938707"/>
              <a:gd name="connsiteY0" fmla="*/ 794978 h 1590287"/>
              <a:gd name="connsiteX1" fmla="*/ 793102 w 1938707"/>
              <a:gd name="connsiteY1" fmla="*/ 10 h 1590287"/>
              <a:gd name="connsiteX2" fmla="*/ 1596037 w 1938707"/>
              <a:gd name="connsiteY2" fmla="*/ 782417 h 1590287"/>
              <a:gd name="connsiteX3" fmla="*/ 1759250 w 1938707"/>
              <a:gd name="connsiteY3" fmla="*/ 781141 h 1590287"/>
              <a:gd name="connsiteX4" fmla="*/ 1666175 w 1938707"/>
              <a:gd name="connsiteY4" fmla="*/ 674426 h 1590287"/>
              <a:gd name="connsiteX5" fmla="*/ 1735492 w 1938707"/>
              <a:gd name="connsiteY5" fmla="*/ 615830 h 1590287"/>
              <a:gd name="connsiteX6" fmla="*/ 1938707 w 1938707"/>
              <a:gd name="connsiteY6" fmla="*/ 828936 h 1590287"/>
              <a:gd name="connsiteX7" fmla="*/ 1726998 w 1938707"/>
              <a:gd name="connsiteY7" fmla="*/ 1029263 h 1590287"/>
              <a:gd name="connsiteX8" fmla="*/ 1669070 w 1938707"/>
              <a:gd name="connsiteY8" fmla="*/ 970636 h 1590287"/>
              <a:gd name="connsiteX9" fmla="*/ 1764320 w 1938707"/>
              <a:gd name="connsiteY9" fmla="*/ 870624 h 1590287"/>
              <a:gd name="connsiteX10" fmla="*/ 1594378 w 1938707"/>
              <a:gd name="connsiteY10" fmla="*/ 872647 h 1590287"/>
              <a:gd name="connsiteX11" fmla="*/ 793102 w 1938707"/>
              <a:gd name="connsiteY11" fmla="*/ 1589946 h 1590287"/>
              <a:gd name="connsiteX12" fmla="*/ 0 w 1938707"/>
              <a:gd name="connsiteY12" fmla="*/ 794978 h 1590287"/>
              <a:gd name="connsiteX0" fmla="*/ 0 w 1938707"/>
              <a:gd name="connsiteY0" fmla="*/ 794978 h 1590287"/>
              <a:gd name="connsiteX1" fmla="*/ 793102 w 1938707"/>
              <a:gd name="connsiteY1" fmla="*/ 10 h 1590287"/>
              <a:gd name="connsiteX2" fmla="*/ 1596037 w 1938707"/>
              <a:gd name="connsiteY2" fmla="*/ 782417 h 1590287"/>
              <a:gd name="connsiteX3" fmla="*/ 1759250 w 1938707"/>
              <a:gd name="connsiteY3" fmla="*/ 781141 h 1590287"/>
              <a:gd name="connsiteX4" fmla="*/ 1666175 w 1938707"/>
              <a:gd name="connsiteY4" fmla="*/ 674426 h 1590287"/>
              <a:gd name="connsiteX5" fmla="*/ 1735492 w 1938707"/>
              <a:gd name="connsiteY5" fmla="*/ 615830 h 1590287"/>
              <a:gd name="connsiteX6" fmla="*/ 1938707 w 1938707"/>
              <a:gd name="connsiteY6" fmla="*/ 828936 h 1590287"/>
              <a:gd name="connsiteX7" fmla="*/ 1726998 w 1938707"/>
              <a:gd name="connsiteY7" fmla="*/ 1029263 h 1590287"/>
              <a:gd name="connsiteX8" fmla="*/ 1669070 w 1938707"/>
              <a:gd name="connsiteY8" fmla="*/ 970636 h 1590287"/>
              <a:gd name="connsiteX9" fmla="*/ 1764320 w 1938707"/>
              <a:gd name="connsiteY9" fmla="*/ 870624 h 1590287"/>
              <a:gd name="connsiteX10" fmla="*/ 1594378 w 1938707"/>
              <a:gd name="connsiteY10" fmla="*/ 872647 h 1590287"/>
              <a:gd name="connsiteX11" fmla="*/ 793102 w 1938707"/>
              <a:gd name="connsiteY11" fmla="*/ 1589946 h 1590287"/>
              <a:gd name="connsiteX12" fmla="*/ 0 w 1938707"/>
              <a:gd name="connsiteY12" fmla="*/ 794978 h 1590287"/>
              <a:gd name="connsiteX0" fmla="*/ 0 w 1938707"/>
              <a:gd name="connsiteY0" fmla="*/ 794978 h 1590287"/>
              <a:gd name="connsiteX1" fmla="*/ 793102 w 1938707"/>
              <a:gd name="connsiteY1" fmla="*/ 10 h 1590287"/>
              <a:gd name="connsiteX2" fmla="*/ 1596037 w 1938707"/>
              <a:gd name="connsiteY2" fmla="*/ 782417 h 1590287"/>
              <a:gd name="connsiteX3" fmla="*/ 1759250 w 1938707"/>
              <a:gd name="connsiteY3" fmla="*/ 781141 h 1590287"/>
              <a:gd name="connsiteX4" fmla="*/ 1666175 w 1938707"/>
              <a:gd name="connsiteY4" fmla="*/ 674426 h 1590287"/>
              <a:gd name="connsiteX5" fmla="*/ 1735492 w 1938707"/>
              <a:gd name="connsiteY5" fmla="*/ 615830 h 1590287"/>
              <a:gd name="connsiteX6" fmla="*/ 1938707 w 1938707"/>
              <a:gd name="connsiteY6" fmla="*/ 828936 h 1590287"/>
              <a:gd name="connsiteX7" fmla="*/ 1736523 w 1938707"/>
              <a:gd name="connsiteY7" fmla="*/ 1034026 h 1590287"/>
              <a:gd name="connsiteX8" fmla="*/ 1669070 w 1938707"/>
              <a:gd name="connsiteY8" fmla="*/ 970636 h 1590287"/>
              <a:gd name="connsiteX9" fmla="*/ 1764320 w 1938707"/>
              <a:gd name="connsiteY9" fmla="*/ 870624 h 1590287"/>
              <a:gd name="connsiteX10" fmla="*/ 1594378 w 1938707"/>
              <a:gd name="connsiteY10" fmla="*/ 872647 h 1590287"/>
              <a:gd name="connsiteX11" fmla="*/ 793102 w 1938707"/>
              <a:gd name="connsiteY11" fmla="*/ 1589946 h 1590287"/>
              <a:gd name="connsiteX12" fmla="*/ 0 w 1938707"/>
              <a:gd name="connsiteY12" fmla="*/ 794978 h 1590287"/>
              <a:gd name="connsiteX0" fmla="*/ 0 w 1938707"/>
              <a:gd name="connsiteY0" fmla="*/ 794978 h 1590287"/>
              <a:gd name="connsiteX1" fmla="*/ 793102 w 1938707"/>
              <a:gd name="connsiteY1" fmla="*/ 10 h 1590287"/>
              <a:gd name="connsiteX2" fmla="*/ 1596037 w 1938707"/>
              <a:gd name="connsiteY2" fmla="*/ 782417 h 1590287"/>
              <a:gd name="connsiteX3" fmla="*/ 1759250 w 1938707"/>
              <a:gd name="connsiteY3" fmla="*/ 781141 h 1590287"/>
              <a:gd name="connsiteX4" fmla="*/ 1666175 w 1938707"/>
              <a:gd name="connsiteY4" fmla="*/ 674426 h 1590287"/>
              <a:gd name="connsiteX5" fmla="*/ 1728348 w 1938707"/>
              <a:gd name="connsiteY5" fmla="*/ 613449 h 1590287"/>
              <a:gd name="connsiteX6" fmla="*/ 1938707 w 1938707"/>
              <a:gd name="connsiteY6" fmla="*/ 828936 h 1590287"/>
              <a:gd name="connsiteX7" fmla="*/ 1736523 w 1938707"/>
              <a:gd name="connsiteY7" fmla="*/ 1034026 h 1590287"/>
              <a:gd name="connsiteX8" fmla="*/ 1669070 w 1938707"/>
              <a:gd name="connsiteY8" fmla="*/ 970636 h 1590287"/>
              <a:gd name="connsiteX9" fmla="*/ 1764320 w 1938707"/>
              <a:gd name="connsiteY9" fmla="*/ 870624 h 1590287"/>
              <a:gd name="connsiteX10" fmla="*/ 1594378 w 1938707"/>
              <a:gd name="connsiteY10" fmla="*/ 872647 h 1590287"/>
              <a:gd name="connsiteX11" fmla="*/ 793102 w 1938707"/>
              <a:gd name="connsiteY11" fmla="*/ 1589946 h 1590287"/>
              <a:gd name="connsiteX12" fmla="*/ 0 w 1938707"/>
              <a:gd name="connsiteY12" fmla="*/ 794978 h 1590287"/>
              <a:gd name="connsiteX0" fmla="*/ 0 w 1938707"/>
              <a:gd name="connsiteY0" fmla="*/ 794978 h 1589971"/>
              <a:gd name="connsiteX1" fmla="*/ 793102 w 1938707"/>
              <a:gd name="connsiteY1" fmla="*/ 10 h 1589971"/>
              <a:gd name="connsiteX2" fmla="*/ 1596037 w 1938707"/>
              <a:gd name="connsiteY2" fmla="*/ 782417 h 1589971"/>
              <a:gd name="connsiteX3" fmla="*/ 1759250 w 1938707"/>
              <a:gd name="connsiteY3" fmla="*/ 781141 h 1589971"/>
              <a:gd name="connsiteX4" fmla="*/ 1666175 w 1938707"/>
              <a:gd name="connsiteY4" fmla="*/ 674426 h 1589971"/>
              <a:gd name="connsiteX5" fmla="*/ 1728348 w 1938707"/>
              <a:gd name="connsiteY5" fmla="*/ 613449 h 1589971"/>
              <a:gd name="connsiteX6" fmla="*/ 1938707 w 1938707"/>
              <a:gd name="connsiteY6" fmla="*/ 828936 h 1589971"/>
              <a:gd name="connsiteX7" fmla="*/ 1736523 w 1938707"/>
              <a:gd name="connsiteY7" fmla="*/ 1034026 h 1589971"/>
              <a:gd name="connsiteX8" fmla="*/ 1669070 w 1938707"/>
              <a:gd name="connsiteY8" fmla="*/ 970636 h 1589971"/>
              <a:gd name="connsiteX9" fmla="*/ 1764320 w 1938707"/>
              <a:gd name="connsiteY9" fmla="*/ 870624 h 1589971"/>
              <a:gd name="connsiteX10" fmla="*/ 1594378 w 1938707"/>
              <a:gd name="connsiteY10" fmla="*/ 872647 h 1589971"/>
              <a:gd name="connsiteX11" fmla="*/ 793102 w 1938707"/>
              <a:gd name="connsiteY11" fmla="*/ 1589946 h 1589971"/>
              <a:gd name="connsiteX12" fmla="*/ 0 w 1938707"/>
              <a:gd name="connsiteY12" fmla="*/ 794978 h 1589971"/>
              <a:gd name="connsiteX0" fmla="*/ 0 w 1938707"/>
              <a:gd name="connsiteY0" fmla="*/ 794978 h 1589971"/>
              <a:gd name="connsiteX1" fmla="*/ 793102 w 1938707"/>
              <a:gd name="connsiteY1" fmla="*/ 10 h 1589971"/>
              <a:gd name="connsiteX2" fmla="*/ 1596037 w 1938707"/>
              <a:gd name="connsiteY2" fmla="*/ 782417 h 1589971"/>
              <a:gd name="connsiteX3" fmla="*/ 1759250 w 1938707"/>
              <a:gd name="connsiteY3" fmla="*/ 781141 h 1589971"/>
              <a:gd name="connsiteX4" fmla="*/ 1666175 w 1938707"/>
              <a:gd name="connsiteY4" fmla="*/ 674426 h 1589971"/>
              <a:gd name="connsiteX5" fmla="*/ 1728348 w 1938707"/>
              <a:gd name="connsiteY5" fmla="*/ 613449 h 1589971"/>
              <a:gd name="connsiteX6" fmla="*/ 1938707 w 1938707"/>
              <a:gd name="connsiteY6" fmla="*/ 828936 h 1589971"/>
              <a:gd name="connsiteX7" fmla="*/ 1736523 w 1938707"/>
              <a:gd name="connsiteY7" fmla="*/ 1034026 h 1589971"/>
              <a:gd name="connsiteX8" fmla="*/ 1669070 w 1938707"/>
              <a:gd name="connsiteY8" fmla="*/ 970636 h 1589971"/>
              <a:gd name="connsiteX9" fmla="*/ 1764320 w 1938707"/>
              <a:gd name="connsiteY9" fmla="*/ 870624 h 1589971"/>
              <a:gd name="connsiteX10" fmla="*/ 1594378 w 1938707"/>
              <a:gd name="connsiteY10" fmla="*/ 872647 h 1589971"/>
              <a:gd name="connsiteX11" fmla="*/ 793102 w 1938707"/>
              <a:gd name="connsiteY11" fmla="*/ 1589946 h 1589971"/>
              <a:gd name="connsiteX12" fmla="*/ 0 w 1938707"/>
              <a:gd name="connsiteY12" fmla="*/ 794978 h 1589971"/>
              <a:gd name="connsiteX0" fmla="*/ 0 w 1938707"/>
              <a:gd name="connsiteY0" fmla="*/ 794978 h 1589971"/>
              <a:gd name="connsiteX1" fmla="*/ 793102 w 1938707"/>
              <a:gd name="connsiteY1" fmla="*/ 10 h 1589971"/>
              <a:gd name="connsiteX2" fmla="*/ 1596037 w 1938707"/>
              <a:gd name="connsiteY2" fmla="*/ 782417 h 1589971"/>
              <a:gd name="connsiteX3" fmla="*/ 1759250 w 1938707"/>
              <a:gd name="connsiteY3" fmla="*/ 781141 h 1589971"/>
              <a:gd name="connsiteX4" fmla="*/ 1666175 w 1938707"/>
              <a:gd name="connsiteY4" fmla="*/ 674426 h 1589971"/>
              <a:gd name="connsiteX5" fmla="*/ 1728348 w 1938707"/>
              <a:gd name="connsiteY5" fmla="*/ 613449 h 1589971"/>
              <a:gd name="connsiteX6" fmla="*/ 1938707 w 1938707"/>
              <a:gd name="connsiteY6" fmla="*/ 828936 h 1589971"/>
              <a:gd name="connsiteX7" fmla="*/ 1736523 w 1938707"/>
              <a:gd name="connsiteY7" fmla="*/ 1034026 h 1589971"/>
              <a:gd name="connsiteX8" fmla="*/ 1669070 w 1938707"/>
              <a:gd name="connsiteY8" fmla="*/ 970636 h 1589971"/>
              <a:gd name="connsiteX9" fmla="*/ 1764320 w 1938707"/>
              <a:gd name="connsiteY9" fmla="*/ 870624 h 1589971"/>
              <a:gd name="connsiteX10" fmla="*/ 1594378 w 1938707"/>
              <a:gd name="connsiteY10" fmla="*/ 872647 h 1589971"/>
              <a:gd name="connsiteX11" fmla="*/ 793102 w 1938707"/>
              <a:gd name="connsiteY11" fmla="*/ 1589946 h 1589971"/>
              <a:gd name="connsiteX12" fmla="*/ 0 w 1938707"/>
              <a:gd name="connsiteY12" fmla="*/ 794978 h 1589971"/>
              <a:gd name="connsiteX0" fmla="*/ 0 w 1938707"/>
              <a:gd name="connsiteY0" fmla="*/ 794978 h 1589971"/>
              <a:gd name="connsiteX1" fmla="*/ 793102 w 1938707"/>
              <a:gd name="connsiteY1" fmla="*/ 10 h 1589971"/>
              <a:gd name="connsiteX2" fmla="*/ 1596037 w 1938707"/>
              <a:gd name="connsiteY2" fmla="*/ 782417 h 1589971"/>
              <a:gd name="connsiteX3" fmla="*/ 1759250 w 1938707"/>
              <a:gd name="connsiteY3" fmla="*/ 781141 h 1589971"/>
              <a:gd name="connsiteX4" fmla="*/ 1663640 w 1938707"/>
              <a:gd name="connsiteY4" fmla="*/ 677043 h 1589971"/>
              <a:gd name="connsiteX5" fmla="*/ 1728348 w 1938707"/>
              <a:gd name="connsiteY5" fmla="*/ 613449 h 1589971"/>
              <a:gd name="connsiteX6" fmla="*/ 1938707 w 1938707"/>
              <a:gd name="connsiteY6" fmla="*/ 828936 h 1589971"/>
              <a:gd name="connsiteX7" fmla="*/ 1736523 w 1938707"/>
              <a:gd name="connsiteY7" fmla="*/ 1034026 h 1589971"/>
              <a:gd name="connsiteX8" fmla="*/ 1669070 w 1938707"/>
              <a:gd name="connsiteY8" fmla="*/ 970636 h 1589971"/>
              <a:gd name="connsiteX9" fmla="*/ 1764320 w 1938707"/>
              <a:gd name="connsiteY9" fmla="*/ 870624 h 1589971"/>
              <a:gd name="connsiteX10" fmla="*/ 1594378 w 1938707"/>
              <a:gd name="connsiteY10" fmla="*/ 872647 h 1589971"/>
              <a:gd name="connsiteX11" fmla="*/ 793102 w 1938707"/>
              <a:gd name="connsiteY11" fmla="*/ 1589946 h 1589971"/>
              <a:gd name="connsiteX12" fmla="*/ 0 w 1938707"/>
              <a:gd name="connsiteY12" fmla="*/ 794978 h 1589971"/>
              <a:gd name="connsiteX0" fmla="*/ 0 w 1938707"/>
              <a:gd name="connsiteY0" fmla="*/ 794978 h 1589971"/>
              <a:gd name="connsiteX1" fmla="*/ 793102 w 1938707"/>
              <a:gd name="connsiteY1" fmla="*/ 10 h 1589971"/>
              <a:gd name="connsiteX2" fmla="*/ 1596037 w 1938707"/>
              <a:gd name="connsiteY2" fmla="*/ 782417 h 1589971"/>
              <a:gd name="connsiteX3" fmla="*/ 1759250 w 1938707"/>
              <a:gd name="connsiteY3" fmla="*/ 781141 h 1589971"/>
              <a:gd name="connsiteX4" fmla="*/ 1663640 w 1938707"/>
              <a:gd name="connsiteY4" fmla="*/ 677043 h 1589971"/>
              <a:gd name="connsiteX5" fmla="*/ 1728348 w 1938707"/>
              <a:gd name="connsiteY5" fmla="*/ 613449 h 1589971"/>
              <a:gd name="connsiteX6" fmla="*/ 1938707 w 1938707"/>
              <a:gd name="connsiteY6" fmla="*/ 828936 h 1589971"/>
              <a:gd name="connsiteX7" fmla="*/ 1736523 w 1938707"/>
              <a:gd name="connsiteY7" fmla="*/ 1034026 h 1589971"/>
              <a:gd name="connsiteX8" fmla="*/ 1669070 w 1938707"/>
              <a:gd name="connsiteY8" fmla="*/ 970636 h 1589971"/>
              <a:gd name="connsiteX9" fmla="*/ 1764320 w 1938707"/>
              <a:gd name="connsiteY9" fmla="*/ 870624 h 1589971"/>
              <a:gd name="connsiteX10" fmla="*/ 1594378 w 1938707"/>
              <a:gd name="connsiteY10" fmla="*/ 872647 h 1589971"/>
              <a:gd name="connsiteX11" fmla="*/ 793102 w 1938707"/>
              <a:gd name="connsiteY11" fmla="*/ 1589946 h 1589971"/>
              <a:gd name="connsiteX12" fmla="*/ 0 w 1938707"/>
              <a:gd name="connsiteY12" fmla="*/ 794978 h 1589971"/>
              <a:gd name="connsiteX0" fmla="*/ 0 w 1938707"/>
              <a:gd name="connsiteY0" fmla="*/ 794978 h 1589971"/>
              <a:gd name="connsiteX1" fmla="*/ 793102 w 1938707"/>
              <a:gd name="connsiteY1" fmla="*/ 10 h 1589971"/>
              <a:gd name="connsiteX2" fmla="*/ 1596037 w 1938707"/>
              <a:gd name="connsiteY2" fmla="*/ 782417 h 1589971"/>
              <a:gd name="connsiteX3" fmla="*/ 1759250 w 1938707"/>
              <a:gd name="connsiteY3" fmla="*/ 781141 h 1589971"/>
              <a:gd name="connsiteX4" fmla="*/ 1663640 w 1938707"/>
              <a:gd name="connsiteY4" fmla="*/ 677043 h 1589971"/>
              <a:gd name="connsiteX5" fmla="*/ 1728348 w 1938707"/>
              <a:gd name="connsiteY5" fmla="*/ 613449 h 1589971"/>
              <a:gd name="connsiteX6" fmla="*/ 1938707 w 1938707"/>
              <a:gd name="connsiteY6" fmla="*/ 828936 h 1589971"/>
              <a:gd name="connsiteX7" fmla="*/ 1736523 w 1938707"/>
              <a:gd name="connsiteY7" fmla="*/ 1034026 h 1589971"/>
              <a:gd name="connsiteX8" fmla="*/ 1669070 w 1938707"/>
              <a:gd name="connsiteY8" fmla="*/ 970636 h 1589971"/>
              <a:gd name="connsiteX9" fmla="*/ 1764320 w 1938707"/>
              <a:gd name="connsiteY9" fmla="*/ 870624 h 1589971"/>
              <a:gd name="connsiteX10" fmla="*/ 1594378 w 1938707"/>
              <a:gd name="connsiteY10" fmla="*/ 872647 h 1589971"/>
              <a:gd name="connsiteX11" fmla="*/ 793102 w 1938707"/>
              <a:gd name="connsiteY11" fmla="*/ 1589946 h 1589971"/>
              <a:gd name="connsiteX12" fmla="*/ 0 w 1938707"/>
              <a:gd name="connsiteY12" fmla="*/ 794978 h 1589971"/>
              <a:gd name="connsiteX0" fmla="*/ 0 w 1938707"/>
              <a:gd name="connsiteY0" fmla="*/ 794978 h 1589971"/>
              <a:gd name="connsiteX1" fmla="*/ 793102 w 1938707"/>
              <a:gd name="connsiteY1" fmla="*/ 10 h 1589971"/>
              <a:gd name="connsiteX2" fmla="*/ 1596037 w 1938707"/>
              <a:gd name="connsiteY2" fmla="*/ 782417 h 1589971"/>
              <a:gd name="connsiteX3" fmla="*/ 1759250 w 1938707"/>
              <a:gd name="connsiteY3" fmla="*/ 781141 h 1589971"/>
              <a:gd name="connsiteX4" fmla="*/ 1663640 w 1938707"/>
              <a:gd name="connsiteY4" fmla="*/ 677043 h 1589971"/>
              <a:gd name="connsiteX5" fmla="*/ 1728348 w 1938707"/>
              <a:gd name="connsiteY5" fmla="*/ 613449 h 1589971"/>
              <a:gd name="connsiteX6" fmla="*/ 1938707 w 1938707"/>
              <a:gd name="connsiteY6" fmla="*/ 828936 h 1589971"/>
              <a:gd name="connsiteX7" fmla="*/ 1736523 w 1938707"/>
              <a:gd name="connsiteY7" fmla="*/ 1034026 h 1589971"/>
              <a:gd name="connsiteX8" fmla="*/ 1669070 w 1938707"/>
              <a:gd name="connsiteY8" fmla="*/ 970636 h 1589971"/>
              <a:gd name="connsiteX9" fmla="*/ 1764320 w 1938707"/>
              <a:gd name="connsiteY9" fmla="*/ 870624 h 1589971"/>
              <a:gd name="connsiteX10" fmla="*/ 1594378 w 1938707"/>
              <a:gd name="connsiteY10" fmla="*/ 872647 h 1589971"/>
              <a:gd name="connsiteX11" fmla="*/ 793102 w 1938707"/>
              <a:gd name="connsiteY11" fmla="*/ 1589946 h 1589971"/>
              <a:gd name="connsiteX12" fmla="*/ 0 w 1938707"/>
              <a:gd name="connsiteY12" fmla="*/ 794978 h 1589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38707" h="1589971">
                <a:moveTo>
                  <a:pt x="0" y="794978"/>
                </a:moveTo>
                <a:cubicBezTo>
                  <a:pt x="0" y="355929"/>
                  <a:pt x="370577" y="2103"/>
                  <a:pt x="793102" y="10"/>
                </a:cubicBezTo>
                <a:cubicBezTo>
                  <a:pt x="1215627" y="-2083"/>
                  <a:pt x="1597592" y="348233"/>
                  <a:pt x="1596037" y="782417"/>
                </a:cubicBezTo>
                <a:cubicBezTo>
                  <a:pt x="1706448" y="783661"/>
                  <a:pt x="1692702" y="779547"/>
                  <a:pt x="1759250" y="781141"/>
                </a:cubicBezTo>
                <a:cubicBezTo>
                  <a:pt x="1693063" y="711452"/>
                  <a:pt x="1713921" y="732833"/>
                  <a:pt x="1663640" y="677043"/>
                </a:cubicBezTo>
                <a:cubicBezTo>
                  <a:pt x="1697090" y="642164"/>
                  <a:pt x="1689828" y="647816"/>
                  <a:pt x="1728348" y="613449"/>
                </a:cubicBezTo>
                <a:cubicBezTo>
                  <a:pt x="1783691" y="671260"/>
                  <a:pt x="1839765" y="730946"/>
                  <a:pt x="1938707" y="828936"/>
                </a:cubicBezTo>
                <a:cubicBezTo>
                  <a:pt x="1855227" y="906701"/>
                  <a:pt x="1804627" y="970781"/>
                  <a:pt x="1736523" y="1034026"/>
                </a:cubicBezTo>
                <a:cubicBezTo>
                  <a:pt x="1700712" y="1000890"/>
                  <a:pt x="1703300" y="1005219"/>
                  <a:pt x="1669070" y="970636"/>
                </a:cubicBezTo>
                <a:cubicBezTo>
                  <a:pt x="1715772" y="924911"/>
                  <a:pt x="1723985" y="915928"/>
                  <a:pt x="1764320" y="870624"/>
                </a:cubicBezTo>
                <a:cubicBezTo>
                  <a:pt x="1680830" y="868183"/>
                  <a:pt x="1689572" y="871822"/>
                  <a:pt x="1594378" y="872647"/>
                </a:cubicBezTo>
                <a:cubicBezTo>
                  <a:pt x="1559855" y="1245250"/>
                  <a:pt x="1215351" y="1586416"/>
                  <a:pt x="793102" y="1589946"/>
                </a:cubicBezTo>
                <a:cubicBezTo>
                  <a:pt x="370853" y="1593476"/>
                  <a:pt x="0" y="1234027"/>
                  <a:pt x="0" y="794978"/>
                </a:cubicBezTo>
                <a:close/>
              </a:path>
            </a:pathLst>
          </a:custGeom>
          <a:solidFill>
            <a:schemeClr val="tx2"/>
          </a:solidFill>
          <a:ln>
            <a:noFill/>
          </a:ln>
        </p:spPr>
        <p:txBody>
          <a:bodyPr vert="horz" lIns="0" tIns="0" rIns="288000" bIns="0" rtlCol="0" anchor="ctr" anchorCtr="0">
            <a:noAutofit/>
          </a:bodyPr>
          <a:lstStyle>
            <a:lvl1pPr marL="360000" indent="0" algn="l" defTabSz="914400" rtl="0" eaLnBrk="1" latinLnBrk="0" hangingPunct="1">
              <a:lnSpc>
                <a:spcPct val="100000"/>
              </a:lnSpc>
              <a:spcBef>
                <a:spcPts val="0"/>
              </a:spcBef>
              <a:spcAft>
                <a:spcPts val="1000"/>
              </a:spcAft>
              <a:buFont typeface="Arial" panose="020B0604020202020204" pitchFamily="34" charset="0"/>
              <a:buNone/>
              <a:defRPr sz="1600" b="1" kern="1200" spc="-20" baseline="0">
                <a:solidFill>
                  <a:schemeClr val="bg1"/>
                </a:solidFill>
                <a:latin typeface="+mn-lt"/>
                <a:ea typeface="+mn-ea"/>
                <a:cs typeface="+mn-cs"/>
              </a:defRPr>
            </a:lvl1pPr>
            <a:lvl2pPr marL="180000" indent="-216000" algn="l" defTabSz="914400" rtl="0" eaLnBrk="1" latinLnBrk="0" hangingPunct="1">
              <a:lnSpc>
                <a:spcPct val="100000"/>
              </a:lnSpc>
              <a:spcBef>
                <a:spcPts val="0"/>
              </a:spcBef>
              <a:spcAft>
                <a:spcPts val="1000"/>
              </a:spcAft>
              <a:buFont typeface="Arial" panose="020B0604020202020204" pitchFamily="34" charset="0"/>
              <a:buChar char="•"/>
              <a:defRPr sz="1400" kern="1200">
                <a:solidFill>
                  <a:schemeClr val="accent6"/>
                </a:solidFill>
                <a:latin typeface="+mn-lt"/>
                <a:ea typeface="+mn-ea"/>
                <a:cs typeface="+mn-cs"/>
              </a:defRPr>
            </a:lvl2pPr>
            <a:lvl3pPr marL="180000" indent="-216000" algn="l" defTabSz="914400" rtl="0" eaLnBrk="1" latinLnBrk="0" hangingPunct="1">
              <a:lnSpc>
                <a:spcPct val="100000"/>
              </a:lnSpc>
              <a:spcBef>
                <a:spcPts val="0"/>
              </a:spcBef>
              <a:spcAft>
                <a:spcPts val="1000"/>
              </a:spcAft>
              <a:buFont typeface="Symbol" panose="05050102010706020507" pitchFamily="18" charset="2"/>
              <a:buChar char="-"/>
              <a:defRPr sz="1400" kern="1200">
                <a:solidFill>
                  <a:schemeClr val="accent6"/>
                </a:solidFill>
                <a:latin typeface="+mn-lt"/>
                <a:ea typeface="+mn-ea"/>
                <a:cs typeface="+mn-cs"/>
              </a:defRPr>
            </a:lvl3pPr>
            <a:lvl4pPr marL="395288" indent="-179388" algn="l" defTabSz="914400" rtl="0" eaLnBrk="1" latinLnBrk="0" hangingPunct="1">
              <a:lnSpc>
                <a:spcPct val="100000"/>
              </a:lnSpc>
              <a:spcBef>
                <a:spcPts val="0"/>
              </a:spcBef>
              <a:spcAft>
                <a:spcPts val="1000"/>
              </a:spcAft>
              <a:buFont typeface="Symbol" panose="05050102010706020507" pitchFamily="18" charset="2"/>
              <a:buChar char="-"/>
              <a:defRPr sz="1400" kern="1200">
                <a:solidFill>
                  <a:schemeClr val="accent6"/>
                </a:solidFill>
                <a:latin typeface="+mn-lt"/>
                <a:ea typeface="+mn-ea"/>
                <a:cs typeface="+mn-cs"/>
              </a:defRPr>
            </a:lvl4pPr>
            <a:lvl5pPr marL="576000" indent="-179388" algn="l" defTabSz="914400" rtl="0" eaLnBrk="1" latinLnBrk="0" hangingPunct="1">
              <a:lnSpc>
                <a:spcPct val="100000"/>
              </a:lnSpc>
              <a:spcBef>
                <a:spcPts val="0"/>
              </a:spcBef>
              <a:spcAft>
                <a:spcPts val="1000"/>
              </a:spcAft>
              <a:buFont typeface="Symbol" panose="05050102010706020507" pitchFamily="18" charset="2"/>
              <a:buChar char="-"/>
              <a:defRPr sz="14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p>
          <a:p>
            <a:pPr>
              <a:spcAft>
                <a:spcPts val="600"/>
              </a:spcAft>
            </a:pPr>
            <a:r>
              <a:rPr lang="en-US" dirty="0"/>
              <a:t>J1 Research </a:t>
            </a:r>
          </a:p>
          <a:p>
            <a:pPr>
              <a:spcAft>
                <a:spcPts val="600"/>
              </a:spcAft>
            </a:pPr>
            <a:r>
              <a:rPr lang="en-US" dirty="0"/>
              <a:t>F1/OPT</a:t>
            </a:r>
          </a:p>
          <a:p>
            <a:endParaRPr lang="en-US" dirty="0"/>
          </a:p>
        </p:txBody>
      </p:sp>
      <p:sp>
        <p:nvSpPr>
          <p:cNvPr id="15" name="Text Placeholder 4">
            <a:extLst>
              <a:ext uri="{FF2B5EF4-FFF2-40B4-BE49-F238E27FC236}">
                <a16:creationId xmlns:a16="http://schemas.microsoft.com/office/drawing/2014/main" id="{6BDA2832-B08E-4341-8FA9-E6BEAAC5FC04}"/>
              </a:ext>
            </a:extLst>
          </p:cNvPr>
          <p:cNvSpPr txBox="1">
            <a:spLocks/>
          </p:cNvSpPr>
          <p:nvPr/>
        </p:nvSpPr>
        <p:spPr>
          <a:xfrm>
            <a:off x="3126780" y="4661937"/>
            <a:ext cx="1430230" cy="1417225"/>
          </a:xfrm>
          <a:prstGeom prst="ellipse">
            <a:avLst/>
          </a:prstGeom>
          <a:ln w="244475">
            <a:solidFill>
              <a:schemeClr val="accent2"/>
            </a:solidFill>
          </a:ln>
        </p:spPr>
        <p:txBody>
          <a:bodyPr vert="horz" lIns="0" tIns="0" rIns="0" bIns="0" rtlCol="0" anchor="ctr" anchorCtr="0">
            <a:noAutofit/>
          </a:bodyPr>
          <a:lstStyle>
            <a:lvl1pPr marL="0" indent="0" algn="ctr" defTabSz="914400" rtl="0" eaLnBrk="1" latinLnBrk="0" hangingPunct="1">
              <a:lnSpc>
                <a:spcPct val="100000"/>
              </a:lnSpc>
              <a:spcBef>
                <a:spcPts val="0"/>
              </a:spcBef>
              <a:spcAft>
                <a:spcPts val="1000"/>
              </a:spcAft>
              <a:buFont typeface="Arial" panose="020B0604020202020204" pitchFamily="34" charset="0"/>
              <a:buNone/>
              <a:defRPr sz="1600" b="0" kern="1200" spc="-40" baseline="0">
                <a:solidFill>
                  <a:schemeClr val="accent1"/>
                </a:solidFill>
                <a:latin typeface="+mn-lt"/>
                <a:ea typeface="+mn-ea"/>
                <a:cs typeface="+mn-cs"/>
              </a:defRPr>
            </a:lvl1pPr>
            <a:lvl2pPr marL="180000" indent="-216000" algn="l" defTabSz="914400" rtl="0" eaLnBrk="1" latinLnBrk="0" hangingPunct="1">
              <a:lnSpc>
                <a:spcPct val="100000"/>
              </a:lnSpc>
              <a:spcBef>
                <a:spcPts val="0"/>
              </a:spcBef>
              <a:spcAft>
                <a:spcPts val="1000"/>
              </a:spcAft>
              <a:buFont typeface="Arial" panose="020B0604020202020204" pitchFamily="34" charset="0"/>
              <a:buChar char="•"/>
              <a:defRPr sz="1400" kern="1200">
                <a:solidFill>
                  <a:schemeClr val="accent6"/>
                </a:solidFill>
                <a:latin typeface="+mn-lt"/>
                <a:ea typeface="+mn-ea"/>
                <a:cs typeface="+mn-cs"/>
              </a:defRPr>
            </a:lvl2pPr>
            <a:lvl3pPr marL="180000" indent="-216000" algn="l" defTabSz="914400" rtl="0" eaLnBrk="1" latinLnBrk="0" hangingPunct="1">
              <a:lnSpc>
                <a:spcPct val="100000"/>
              </a:lnSpc>
              <a:spcBef>
                <a:spcPts val="0"/>
              </a:spcBef>
              <a:spcAft>
                <a:spcPts val="1000"/>
              </a:spcAft>
              <a:buFont typeface="Symbol" panose="05050102010706020507" pitchFamily="18" charset="2"/>
              <a:buChar char="-"/>
              <a:defRPr sz="1400" kern="1200">
                <a:solidFill>
                  <a:schemeClr val="accent6"/>
                </a:solidFill>
                <a:latin typeface="+mn-lt"/>
                <a:ea typeface="+mn-ea"/>
                <a:cs typeface="+mn-cs"/>
              </a:defRPr>
            </a:lvl3pPr>
            <a:lvl4pPr marL="395288" indent="-179388" algn="l" defTabSz="914400" rtl="0" eaLnBrk="1" latinLnBrk="0" hangingPunct="1">
              <a:lnSpc>
                <a:spcPct val="100000"/>
              </a:lnSpc>
              <a:spcBef>
                <a:spcPts val="0"/>
              </a:spcBef>
              <a:spcAft>
                <a:spcPts val="1000"/>
              </a:spcAft>
              <a:buFont typeface="Symbol" panose="05050102010706020507" pitchFamily="18" charset="2"/>
              <a:buChar char="-"/>
              <a:defRPr sz="1400" kern="1200">
                <a:solidFill>
                  <a:schemeClr val="accent6"/>
                </a:solidFill>
                <a:latin typeface="+mn-lt"/>
                <a:ea typeface="+mn-ea"/>
                <a:cs typeface="+mn-cs"/>
              </a:defRPr>
            </a:lvl4pPr>
            <a:lvl5pPr marL="576000" indent="-179388" algn="l" defTabSz="914400" rtl="0" eaLnBrk="1" latinLnBrk="0" hangingPunct="1">
              <a:lnSpc>
                <a:spcPct val="100000"/>
              </a:lnSpc>
              <a:spcBef>
                <a:spcPts val="0"/>
              </a:spcBef>
              <a:spcAft>
                <a:spcPts val="1000"/>
              </a:spcAft>
              <a:buFont typeface="Symbol" panose="05050102010706020507" pitchFamily="18" charset="2"/>
              <a:buChar char="-"/>
              <a:defRPr sz="14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0"/>
              </a:spcAft>
            </a:pPr>
            <a:r>
              <a:rPr lang="en-US" dirty="0"/>
              <a:t>H1B</a:t>
            </a:r>
          </a:p>
        </p:txBody>
      </p:sp>
      <p:sp>
        <p:nvSpPr>
          <p:cNvPr id="16" name="TextBox 15">
            <a:extLst>
              <a:ext uri="{FF2B5EF4-FFF2-40B4-BE49-F238E27FC236}">
                <a16:creationId xmlns:a16="http://schemas.microsoft.com/office/drawing/2014/main" id="{66811C49-2DED-4E86-A869-7CFAC8A7BF40}"/>
              </a:ext>
            </a:extLst>
          </p:cNvPr>
          <p:cNvSpPr txBox="1"/>
          <p:nvPr/>
        </p:nvSpPr>
        <p:spPr>
          <a:xfrm>
            <a:off x="4653419" y="5186592"/>
            <a:ext cx="569626" cy="369332"/>
          </a:xfrm>
          <a:prstGeom prst="rect">
            <a:avLst/>
          </a:prstGeom>
          <a:noFill/>
        </p:spPr>
        <p:txBody>
          <a:bodyPr wrap="square" rtlCol="0">
            <a:spAutoFit/>
          </a:bodyPr>
          <a:lstStyle/>
          <a:p>
            <a:r>
              <a:rPr lang="en-US" b="1" dirty="0">
                <a:solidFill>
                  <a:schemeClr val="accent1"/>
                </a:solidFill>
              </a:rPr>
              <a:t>OR</a:t>
            </a:r>
          </a:p>
        </p:txBody>
      </p:sp>
      <p:sp>
        <p:nvSpPr>
          <p:cNvPr id="17" name="Text Placeholder 2">
            <a:extLst>
              <a:ext uri="{FF2B5EF4-FFF2-40B4-BE49-F238E27FC236}">
                <a16:creationId xmlns:a16="http://schemas.microsoft.com/office/drawing/2014/main" id="{E239F08A-4A9C-4653-8D45-7EED4E06D278}"/>
              </a:ext>
            </a:extLst>
          </p:cNvPr>
          <p:cNvSpPr txBox="1">
            <a:spLocks/>
          </p:cNvSpPr>
          <p:nvPr/>
        </p:nvSpPr>
        <p:spPr>
          <a:xfrm>
            <a:off x="6844529" y="2076137"/>
            <a:ext cx="2065889" cy="1663622"/>
          </a:xfrm>
          <a:custGeom>
            <a:avLst/>
            <a:gdLst>
              <a:gd name="connsiteX0" fmla="*/ 0 w 1586204"/>
              <a:gd name="connsiteY0" fmla="*/ 794968 h 1589936"/>
              <a:gd name="connsiteX1" fmla="*/ 793102 w 1586204"/>
              <a:gd name="connsiteY1" fmla="*/ 0 h 1589936"/>
              <a:gd name="connsiteX2" fmla="*/ 1586204 w 1586204"/>
              <a:gd name="connsiteY2" fmla="*/ 794968 h 1589936"/>
              <a:gd name="connsiteX3" fmla="*/ 793102 w 1586204"/>
              <a:gd name="connsiteY3" fmla="*/ 1589936 h 1589936"/>
              <a:gd name="connsiteX4" fmla="*/ 0 w 1586204"/>
              <a:gd name="connsiteY4" fmla="*/ 794968 h 1589936"/>
              <a:gd name="connsiteX0" fmla="*/ 0 w 1683259"/>
              <a:gd name="connsiteY0" fmla="*/ 794968 h 1590215"/>
              <a:gd name="connsiteX1" fmla="*/ 793102 w 1683259"/>
              <a:gd name="connsiteY1" fmla="*/ 0 h 1590215"/>
              <a:gd name="connsiteX2" fmla="*/ 1586204 w 1683259"/>
              <a:gd name="connsiteY2" fmla="*/ 794968 h 1590215"/>
              <a:gd name="connsiteX3" fmla="*/ 1582472 w 1683259"/>
              <a:gd name="connsiteY3" fmla="*/ 884542 h 1590215"/>
              <a:gd name="connsiteX4" fmla="*/ 793102 w 1683259"/>
              <a:gd name="connsiteY4" fmla="*/ 1589936 h 1590215"/>
              <a:gd name="connsiteX5" fmla="*/ 0 w 1683259"/>
              <a:gd name="connsiteY5" fmla="*/ 794968 h 1590215"/>
              <a:gd name="connsiteX0" fmla="*/ 0 w 1918375"/>
              <a:gd name="connsiteY0" fmla="*/ 794968 h 1590210"/>
              <a:gd name="connsiteX1" fmla="*/ 793102 w 1918375"/>
              <a:gd name="connsiteY1" fmla="*/ 0 h 1590210"/>
              <a:gd name="connsiteX2" fmla="*/ 1586204 w 1918375"/>
              <a:gd name="connsiteY2" fmla="*/ 794968 h 1590210"/>
              <a:gd name="connsiteX3" fmla="*/ 1918374 w 1918375"/>
              <a:gd name="connsiteY3" fmla="*/ 832290 h 1590210"/>
              <a:gd name="connsiteX4" fmla="*/ 1582472 w 1918375"/>
              <a:gd name="connsiteY4" fmla="*/ 884542 h 1590210"/>
              <a:gd name="connsiteX5" fmla="*/ 793102 w 1918375"/>
              <a:gd name="connsiteY5" fmla="*/ 1589936 h 1590210"/>
              <a:gd name="connsiteX6" fmla="*/ 0 w 1918375"/>
              <a:gd name="connsiteY6" fmla="*/ 794968 h 1590210"/>
              <a:gd name="connsiteX0" fmla="*/ 0 w 1933304"/>
              <a:gd name="connsiteY0" fmla="*/ 794968 h 1590210"/>
              <a:gd name="connsiteX1" fmla="*/ 793102 w 1933304"/>
              <a:gd name="connsiteY1" fmla="*/ 0 h 1590210"/>
              <a:gd name="connsiteX2" fmla="*/ 1586204 w 1933304"/>
              <a:gd name="connsiteY2" fmla="*/ 794968 h 1590210"/>
              <a:gd name="connsiteX3" fmla="*/ 1933303 w 1933304"/>
              <a:gd name="connsiteY3" fmla="*/ 966651 h 1590210"/>
              <a:gd name="connsiteX4" fmla="*/ 1582472 w 1933304"/>
              <a:gd name="connsiteY4" fmla="*/ 884542 h 1590210"/>
              <a:gd name="connsiteX5" fmla="*/ 793102 w 1933304"/>
              <a:gd name="connsiteY5" fmla="*/ 1589936 h 1590210"/>
              <a:gd name="connsiteX6" fmla="*/ 0 w 1933304"/>
              <a:gd name="connsiteY6" fmla="*/ 794968 h 1590210"/>
              <a:gd name="connsiteX0" fmla="*/ 0 w 1933304"/>
              <a:gd name="connsiteY0" fmla="*/ 794968 h 1590210"/>
              <a:gd name="connsiteX1" fmla="*/ 793102 w 1933304"/>
              <a:gd name="connsiteY1" fmla="*/ 0 h 1590210"/>
              <a:gd name="connsiteX2" fmla="*/ 1586204 w 1933304"/>
              <a:gd name="connsiteY2" fmla="*/ 794968 h 1590210"/>
              <a:gd name="connsiteX3" fmla="*/ 1933303 w 1933304"/>
              <a:gd name="connsiteY3" fmla="*/ 966651 h 1590210"/>
              <a:gd name="connsiteX4" fmla="*/ 1582472 w 1933304"/>
              <a:gd name="connsiteY4" fmla="*/ 884542 h 1590210"/>
              <a:gd name="connsiteX5" fmla="*/ 793102 w 1933304"/>
              <a:gd name="connsiteY5" fmla="*/ 1589936 h 1590210"/>
              <a:gd name="connsiteX6" fmla="*/ 0 w 1933304"/>
              <a:gd name="connsiteY6" fmla="*/ 794968 h 1590210"/>
              <a:gd name="connsiteX0" fmla="*/ 0 w 1933304"/>
              <a:gd name="connsiteY0" fmla="*/ 794968 h 1590210"/>
              <a:gd name="connsiteX1" fmla="*/ 793102 w 1933304"/>
              <a:gd name="connsiteY1" fmla="*/ 0 h 1590210"/>
              <a:gd name="connsiteX2" fmla="*/ 1586204 w 1933304"/>
              <a:gd name="connsiteY2" fmla="*/ 794968 h 1590210"/>
              <a:gd name="connsiteX3" fmla="*/ 1933303 w 1933304"/>
              <a:gd name="connsiteY3" fmla="*/ 955454 h 1590210"/>
              <a:gd name="connsiteX4" fmla="*/ 1582472 w 1933304"/>
              <a:gd name="connsiteY4" fmla="*/ 884542 h 1590210"/>
              <a:gd name="connsiteX5" fmla="*/ 793102 w 1933304"/>
              <a:gd name="connsiteY5" fmla="*/ 1589936 h 1590210"/>
              <a:gd name="connsiteX6" fmla="*/ 0 w 1933304"/>
              <a:gd name="connsiteY6" fmla="*/ 794968 h 1590210"/>
              <a:gd name="connsiteX0" fmla="*/ 0 w 1948233"/>
              <a:gd name="connsiteY0" fmla="*/ 794968 h 1590210"/>
              <a:gd name="connsiteX1" fmla="*/ 793102 w 1948233"/>
              <a:gd name="connsiteY1" fmla="*/ 0 h 1590210"/>
              <a:gd name="connsiteX2" fmla="*/ 1586204 w 1948233"/>
              <a:gd name="connsiteY2" fmla="*/ 794968 h 1590210"/>
              <a:gd name="connsiteX3" fmla="*/ 1948232 w 1948233"/>
              <a:gd name="connsiteY3" fmla="*/ 947989 h 1590210"/>
              <a:gd name="connsiteX4" fmla="*/ 1582472 w 1948233"/>
              <a:gd name="connsiteY4" fmla="*/ 884542 h 1590210"/>
              <a:gd name="connsiteX5" fmla="*/ 793102 w 1948233"/>
              <a:gd name="connsiteY5" fmla="*/ 1589936 h 1590210"/>
              <a:gd name="connsiteX6" fmla="*/ 0 w 1948233"/>
              <a:gd name="connsiteY6" fmla="*/ 794968 h 1590210"/>
              <a:gd name="connsiteX0" fmla="*/ 0 w 1948233"/>
              <a:gd name="connsiteY0" fmla="*/ 794968 h 1590364"/>
              <a:gd name="connsiteX1" fmla="*/ 793102 w 1948233"/>
              <a:gd name="connsiteY1" fmla="*/ 0 h 1590364"/>
              <a:gd name="connsiteX2" fmla="*/ 1586204 w 1948233"/>
              <a:gd name="connsiteY2" fmla="*/ 794968 h 1590364"/>
              <a:gd name="connsiteX3" fmla="*/ 1948232 w 1948233"/>
              <a:gd name="connsiteY3" fmla="*/ 947989 h 1590364"/>
              <a:gd name="connsiteX4" fmla="*/ 1582472 w 1948233"/>
              <a:gd name="connsiteY4" fmla="*/ 884542 h 1590364"/>
              <a:gd name="connsiteX5" fmla="*/ 793102 w 1948233"/>
              <a:gd name="connsiteY5" fmla="*/ 1589936 h 1590364"/>
              <a:gd name="connsiteX6" fmla="*/ 0 w 1948233"/>
              <a:gd name="connsiteY6" fmla="*/ 794968 h 1590364"/>
              <a:gd name="connsiteX0" fmla="*/ 0 w 1948233"/>
              <a:gd name="connsiteY0" fmla="*/ 794968 h 1589964"/>
              <a:gd name="connsiteX1" fmla="*/ 793102 w 1948233"/>
              <a:gd name="connsiteY1" fmla="*/ 0 h 1589964"/>
              <a:gd name="connsiteX2" fmla="*/ 1586204 w 1948233"/>
              <a:gd name="connsiteY2" fmla="*/ 794968 h 1589964"/>
              <a:gd name="connsiteX3" fmla="*/ 1948232 w 1948233"/>
              <a:gd name="connsiteY3" fmla="*/ 947989 h 1589964"/>
              <a:gd name="connsiteX4" fmla="*/ 1582472 w 1948233"/>
              <a:gd name="connsiteY4" fmla="*/ 884542 h 1589964"/>
              <a:gd name="connsiteX5" fmla="*/ 793102 w 1948233"/>
              <a:gd name="connsiteY5" fmla="*/ 1589936 h 1589964"/>
              <a:gd name="connsiteX6" fmla="*/ 0 w 1948233"/>
              <a:gd name="connsiteY6" fmla="*/ 794968 h 1589964"/>
              <a:gd name="connsiteX0" fmla="*/ 0 w 1948233"/>
              <a:gd name="connsiteY0" fmla="*/ 794968 h 1589966"/>
              <a:gd name="connsiteX1" fmla="*/ 793102 w 1948233"/>
              <a:gd name="connsiteY1" fmla="*/ 0 h 1589966"/>
              <a:gd name="connsiteX2" fmla="*/ 1586204 w 1948233"/>
              <a:gd name="connsiteY2" fmla="*/ 794968 h 1589966"/>
              <a:gd name="connsiteX3" fmla="*/ 1948232 w 1948233"/>
              <a:gd name="connsiteY3" fmla="*/ 947989 h 1589966"/>
              <a:gd name="connsiteX4" fmla="*/ 1582472 w 1948233"/>
              <a:gd name="connsiteY4" fmla="*/ 884542 h 1589966"/>
              <a:gd name="connsiteX5" fmla="*/ 793102 w 1948233"/>
              <a:gd name="connsiteY5" fmla="*/ 1589936 h 1589966"/>
              <a:gd name="connsiteX6" fmla="*/ 0 w 1948233"/>
              <a:gd name="connsiteY6" fmla="*/ 794968 h 1589966"/>
              <a:gd name="connsiteX0" fmla="*/ 0 w 1948233"/>
              <a:gd name="connsiteY0" fmla="*/ 794968 h 1589966"/>
              <a:gd name="connsiteX1" fmla="*/ 793102 w 1948233"/>
              <a:gd name="connsiteY1" fmla="*/ 0 h 1589966"/>
              <a:gd name="connsiteX2" fmla="*/ 1586204 w 1948233"/>
              <a:gd name="connsiteY2" fmla="*/ 794968 h 1589966"/>
              <a:gd name="connsiteX3" fmla="*/ 1948232 w 1948233"/>
              <a:gd name="connsiteY3" fmla="*/ 947989 h 1589966"/>
              <a:gd name="connsiteX4" fmla="*/ 1582472 w 1948233"/>
              <a:gd name="connsiteY4" fmla="*/ 884542 h 1589966"/>
              <a:gd name="connsiteX5" fmla="*/ 793102 w 1948233"/>
              <a:gd name="connsiteY5" fmla="*/ 1589936 h 1589966"/>
              <a:gd name="connsiteX6" fmla="*/ 0 w 1948233"/>
              <a:gd name="connsiteY6" fmla="*/ 794968 h 1589966"/>
              <a:gd name="connsiteX0" fmla="*/ 0 w 1948234"/>
              <a:gd name="connsiteY0" fmla="*/ 794968 h 1589966"/>
              <a:gd name="connsiteX1" fmla="*/ 793102 w 1948234"/>
              <a:gd name="connsiteY1" fmla="*/ 0 h 1589966"/>
              <a:gd name="connsiteX2" fmla="*/ 1586204 w 1948234"/>
              <a:gd name="connsiteY2" fmla="*/ 794968 h 1589966"/>
              <a:gd name="connsiteX3" fmla="*/ 1948232 w 1948234"/>
              <a:gd name="connsiteY3" fmla="*/ 947989 h 1589966"/>
              <a:gd name="connsiteX4" fmla="*/ 1582472 w 1948234"/>
              <a:gd name="connsiteY4" fmla="*/ 884542 h 1589966"/>
              <a:gd name="connsiteX5" fmla="*/ 793102 w 1948234"/>
              <a:gd name="connsiteY5" fmla="*/ 1589936 h 1589966"/>
              <a:gd name="connsiteX6" fmla="*/ 0 w 1948234"/>
              <a:gd name="connsiteY6" fmla="*/ 794968 h 1589966"/>
              <a:gd name="connsiteX0" fmla="*/ 0 w 1948234"/>
              <a:gd name="connsiteY0" fmla="*/ 794968 h 1589966"/>
              <a:gd name="connsiteX1" fmla="*/ 793102 w 1948234"/>
              <a:gd name="connsiteY1" fmla="*/ 0 h 1589966"/>
              <a:gd name="connsiteX2" fmla="*/ 1586204 w 1948234"/>
              <a:gd name="connsiteY2" fmla="*/ 794968 h 1589966"/>
              <a:gd name="connsiteX3" fmla="*/ 1948232 w 1948234"/>
              <a:gd name="connsiteY3" fmla="*/ 947989 h 1589966"/>
              <a:gd name="connsiteX4" fmla="*/ 1582472 w 1948234"/>
              <a:gd name="connsiteY4" fmla="*/ 884542 h 1589966"/>
              <a:gd name="connsiteX5" fmla="*/ 793102 w 1948234"/>
              <a:gd name="connsiteY5" fmla="*/ 1589936 h 1589966"/>
              <a:gd name="connsiteX6" fmla="*/ 0 w 1948234"/>
              <a:gd name="connsiteY6" fmla="*/ 794968 h 1589966"/>
              <a:gd name="connsiteX0" fmla="*/ 0 w 1956577"/>
              <a:gd name="connsiteY0" fmla="*/ 794968 h 1589966"/>
              <a:gd name="connsiteX1" fmla="*/ 793102 w 1956577"/>
              <a:gd name="connsiteY1" fmla="*/ 0 h 1589966"/>
              <a:gd name="connsiteX2" fmla="*/ 1586204 w 1956577"/>
              <a:gd name="connsiteY2" fmla="*/ 794968 h 1589966"/>
              <a:gd name="connsiteX3" fmla="*/ 1948232 w 1956577"/>
              <a:gd name="connsiteY3" fmla="*/ 947989 h 1589966"/>
              <a:gd name="connsiteX4" fmla="*/ 1731760 w 1956577"/>
              <a:gd name="connsiteY4" fmla="*/ 1093547 h 1589966"/>
              <a:gd name="connsiteX5" fmla="*/ 1582472 w 1956577"/>
              <a:gd name="connsiteY5" fmla="*/ 884542 h 1589966"/>
              <a:gd name="connsiteX6" fmla="*/ 793102 w 1956577"/>
              <a:gd name="connsiteY6" fmla="*/ 1589936 h 1589966"/>
              <a:gd name="connsiteX7" fmla="*/ 0 w 1956577"/>
              <a:gd name="connsiteY7" fmla="*/ 794968 h 1589966"/>
              <a:gd name="connsiteX0" fmla="*/ 0 w 1956577"/>
              <a:gd name="connsiteY0" fmla="*/ 794968 h 1589966"/>
              <a:gd name="connsiteX1" fmla="*/ 793102 w 1956577"/>
              <a:gd name="connsiteY1" fmla="*/ 0 h 1589966"/>
              <a:gd name="connsiteX2" fmla="*/ 1586204 w 1956577"/>
              <a:gd name="connsiteY2" fmla="*/ 794968 h 1589966"/>
              <a:gd name="connsiteX3" fmla="*/ 1735492 w 1956577"/>
              <a:gd name="connsiteY3" fmla="*/ 615820 h 1589966"/>
              <a:gd name="connsiteX4" fmla="*/ 1948232 w 1956577"/>
              <a:gd name="connsiteY4" fmla="*/ 947989 h 1589966"/>
              <a:gd name="connsiteX5" fmla="*/ 1731760 w 1956577"/>
              <a:gd name="connsiteY5" fmla="*/ 1093547 h 1589966"/>
              <a:gd name="connsiteX6" fmla="*/ 1582472 w 1956577"/>
              <a:gd name="connsiteY6" fmla="*/ 884542 h 1589966"/>
              <a:gd name="connsiteX7" fmla="*/ 793102 w 1956577"/>
              <a:gd name="connsiteY7" fmla="*/ 1589936 h 1589966"/>
              <a:gd name="connsiteX8" fmla="*/ 0 w 1956577"/>
              <a:gd name="connsiteY8" fmla="*/ 794968 h 1589966"/>
              <a:gd name="connsiteX0" fmla="*/ 0 w 1956577"/>
              <a:gd name="connsiteY0" fmla="*/ 794968 h 1589966"/>
              <a:gd name="connsiteX1" fmla="*/ 793102 w 1956577"/>
              <a:gd name="connsiteY1" fmla="*/ 0 h 1589966"/>
              <a:gd name="connsiteX2" fmla="*/ 1586204 w 1956577"/>
              <a:gd name="connsiteY2" fmla="*/ 794968 h 1589966"/>
              <a:gd name="connsiteX3" fmla="*/ 1675776 w 1956577"/>
              <a:gd name="connsiteY3" fmla="*/ 671804 h 1589966"/>
              <a:gd name="connsiteX4" fmla="*/ 1735492 w 1956577"/>
              <a:gd name="connsiteY4" fmla="*/ 615820 h 1589966"/>
              <a:gd name="connsiteX5" fmla="*/ 1948232 w 1956577"/>
              <a:gd name="connsiteY5" fmla="*/ 947989 h 1589966"/>
              <a:gd name="connsiteX6" fmla="*/ 1731760 w 1956577"/>
              <a:gd name="connsiteY6" fmla="*/ 1093547 h 1589966"/>
              <a:gd name="connsiteX7" fmla="*/ 1582472 w 1956577"/>
              <a:gd name="connsiteY7" fmla="*/ 884542 h 1589966"/>
              <a:gd name="connsiteX8" fmla="*/ 793102 w 1956577"/>
              <a:gd name="connsiteY8" fmla="*/ 1589936 h 1589966"/>
              <a:gd name="connsiteX9" fmla="*/ 0 w 1956577"/>
              <a:gd name="connsiteY9" fmla="*/ 794968 h 1589966"/>
              <a:gd name="connsiteX0" fmla="*/ 0 w 1956577"/>
              <a:gd name="connsiteY0" fmla="*/ 794968 h 1589966"/>
              <a:gd name="connsiteX1" fmla="*/ 793102 w 1956577"/>
              <a:gd name="connsiteY1" fmla="*/ 0 h 1589966"/>
              <a:gd name="connsiteX2" fmla="*/ 1586204 w 1956577"/>
              <a:gd name="connsiteY2" fmla="*/ 794968 h 1589966"/>
              <a:gd name="connsiteX3" fmla="*/ 1769082 w 1956577"/>
              <a:gd name="connsiteY3" fmla="*/ 768842 h 1589966"/>
              <a:gd name="connsiteX4" fmla="*/ 1675776 w 1956577"/>
              <a:gd name="connsiteY4" fmla="*/ 671804 h 1589966"/>
              <a:gd name="connsiteX5" fmla="*/ 1735492 w 1956577"/>
              <a:gd name="connsiteY5" fmla="*/ 615820 h 1589966"/>
              <a:gd name="connsiteX6" fmla="*/ 1948232 w 1956577"/>
              <a:gd name="connsiteY6" fmla="*/ 947989 h 1589966"/>
              <a:gd name="connsiteX7" fmla="*/ 1731760 w 1956577"/>
              <a:gd name="connsiteY7" fmla="*/ 1093547 h 1589966"/>
              <a:gd name="connsiteX8" fmla="*/ 1582472 w 1956577"/>
              <a:gd name="connsiteY8" fmla="*/ 884542 h 1589966"/>
              <a:gd name="connsiteX9" fmla="*/ 793102 w 1956577"/>
              <a:gd name="connsiteY9" fmla="*/ 1589936 h 1589966"/>
              <a:gd name="connsiteX10" fmla="*/ 0 w 1956577"/>
              <a:gd name="connsiteY10" fmla="*/ 794968 h 1589966"/>
              <a:gd name="connsiteX0" fmla="*/ 0 w 1956577"/>
              <a:gd name="connsiteY0" fmla="*/ 794968 h 1589966"/>
              <a:gd name="connsiteX1" fmla="*/ 793102 w 1956577"/>
              <a:gd name="connsiteY1" fmla="*/ 0 h 1589966"/>
              <a:gd name="connsiteX2" fmla="*/ 1586204 w 1956577"/>
              <a:gd name="connsiteY2" fmla="*/ 794968 h 1589966"/>
              <a:gd name="connsiteX3" fmla="*/ 1769082 w 1956577"/>
              <a:gd name="connsiteY3" fmla="*/ 768842 h 1589966"/>
              <a:gd name="connsiteX4" fmla="*/ 1675776 w 1956577"/>
              <a:gd name="connsiteY4" fmla="*/ 671804 h 1589966"/>
              <a:gd name="connsiteX5" fmla="*/ 1735492 w 1956577"/>
              <a:gd name="connsiteY5" fmla="*/ 615820 h 1589966"/>
              <a:gd name="connsiteX6" fmla="*/ 1948232 w 1956577"/>
              <a:gd name="connsiteY6" fmla="*/ 947989 h 1589966"/>
              <a:gd name="connsiteX7" fmla="*/ 1731760 w 1956577"/>
              <a:gd name="connsiteY7" fmla="*/ 1093547 h 1589966"/>
              <a:gd name="connsiteX8" fmla="*/ 1582472 w 1956577"/>
              <a:gd name="connsiteY8" fmla="*/ 884542 h 1589966"/>
              <a:gd name="connsiteX9" fmla="*/ 793102 w 1956577"/>
              <a:gd name="connsiteY9" fmla="*/ 1589936 h 1589966"/>
              <a:gd name="connsiteX10" fmla="*/ 0 w 1956577"/>
              <a:gd name="connsiteY10" fmla="*/ 794968 h 1589966"/>
              <a:gd name="connsiteX0" fmla="*/ 0 w 1956577"/>
              <a:gd name="connsiteY0" fmla="*/ 794968 h 1589966"/>
              <a:gd name="connsiteX1" fmla="*/ 793102 w 1956577"/>
              <a:gd name="connsiteY1" fmla="*/ 0 h 1589966"/>
              <a:gd name="connsiteX2" fmla="*/ 1586204 w 1956577"/>
              <a:gd name="connsiteY2" fmla="*/ 794968 h 1589966"/>
              <a:gd name="connsiteX3" fmla="*/ 1769082 w 1956577"/>
              <a:gd name="connsiteY3" fmla="*/ 768842 h 1589966"/>
              <a:gd name="connsiteX4" fmla="*/ 1675776 w 1956577"/>
              <a:gd name="connsiteY4" fmla="*/ 671804 h 1589966"/>
              <a:gd name="connsiteX5" fmla="*/ 1735492 w 1956577"/>
              <a:gd name="connsiteY5" fmla="*/ 615820 h 1589966"/>
              <a:gd name="connsiteX6" fmla="*/ 1948232 w 1956577"/>
              <a:gd name="connsiteY6" fmla="*/ 947989 h 1589966"/>
              <a:gd name="connsiteX7" fmla="*/ 1731760 w 1956577"/>
              <a:gd name="connsiteY7" fmla="*/ 1093547 h 1589966"/>
              <a:gd name="connsiteX8" fmla="*/ 1582472 w 1956577"/>
              <a:gd name="connsiteY8" fmla="*/ 884542 h 1589966"/>
              <a:gd name="connsiteX9" fmla="*/ 793102 w 1956577"/>
              <a:gd name="connsiteY9" fmla="*/ 1589936 h 1589966"/>
              <a:gd name="connsiteX10" fmla="*/ 0 w 1956577"/>
              <a:gd name="connsiteY10" fmla="*/ 794968 h 1589966"/>
              <a:gd name="connsiteX0" fmla="*/ 0 w 1956577"/>
              <a:gd name="connsiteY0" fmla="*/ 794997 h 1589995"/>
              <a:gd name="connsiteX1" fmla="*/ 793102 w 1956577"/>
              <a:gd name="connsiteY1" fmla="*/ 29 h 1589995"/>
              <a:gd name="connsiteX2" fmla="*/ 1586204 w 1956577"/>
              <a:gd name="connsiteY2" fmla="*/ 772604 h 1589995"/>
              <a:gd name="connsiteX3" fmla="*/ 1769082 w 1956577"/>
              <a:gd name="connsiteY3" fmla="*/ 768871 h 1589995"/>
              <a:gd name="connsiteX4" fmla="*/ 1675776 w 1956577"/>
              <a:gd name="connsiteY4" fmla="*/ 671833 h 1589995"/>
              <a:gd name="connsiteX5" fmla="*/ 1735492 w 1956577"/>
              <a:gd name="connsiteY5" fmla="*/ 615849 h 1589995"/>
              <a:gd name="connsiteX6" fmla="*/ 1948232 w 1956577"/>
              <a:gd name="connsiteY6" fmla="*/ 948018 h 1589995"/>
              <a:gd name="connsiteX7" fmla="*/ 1731760 w 1956577"/>
              <a:gd name="connsiteY7" fmla="*/ 1093576 h 1589995"/>
              <a:gd name="connsiteX8" fmla="*/ 1582472 w 1956577"/>
              <a:gd name="connsiteY8" fmla="*/ 884571 h 1589995"/>
              <a:gd name="connsiteX9" fmla="*/ 793102 w 1956577"/>
              <a:gd name="connsiteY9" fmla="*/ 1589965 h 1589995"/>
              <a:gd name="connsiteX10" fmla="*/ 0 w 1956577"/>
              <a:gd name="connsiteY10" fmla="*/ 794997 h 1589995"/>
              <a:gd name="connsiteX0" fmla="*/ 0 w 1956577"/>
              <a:gd name="connsiteY0" fmla="*/ 795081 h 1590079"/>
              <a:gd name="connsiteX1" fmla="*/ 793102 w 1956577"/>
              <a:gd name="connsiteY1" fmla="*/ 113 h 1590079"/>
              <a:gd name="connsiteX2" fmla="*/ 1586204 w 1956577"/>
              <a:gd name="connsiteY2" fmla="*/ 772688 h 1590079"/>
              <a:gd name="connsiteX3" fmla="*/ 1769082 w 1956577"/>
              <a:gd name="connsiteY3" fmla="*/ 768955 h 1590079"/>
              <a:gd name="connsiteX4" fmla="*/ 1675776 w 1956577"/>
              <a:gd name="connsiteY4" fmla="*/ 671917 h 1590079"/>
              <a:gd name="connsiteX5" fmla="*/ 1735492 w 1956577"/>
              <a:gd name="connsiteY5" fmla="*/ 615933 h 1590079"/>
              <a:gd name="connsiteX6" fmla="*/ 1948232 w 1956577"/>
              <a:gd name="connsiteY6" fmla="*/ 948102 h 1590079"/>
              <a:gd name="connsiteX7" fmla="*/ 1731760 w 1956577"/>
              <a:gd name="connsiteY7" fmla="*/ 1093660 h 1590079"/>
              <a:gd name="connsiteX8" fmla="*/ 1582472 w 1956577"/>
              <a:gd name="connsiteY8" fmla="*/ 884655 h 1590079"/>
              <a:gd name="connsiteX9" fmla="*/ 793102 w 1956577"/>
              <a:gd name="connsiteY9" fmla="*/ 1590049 h 1590079"/>
              <a:gd name="connsiteX10" fmla="*/ 0 w 1956577"/>
              <a:gd name="connsiteY10" fmla="*/ 795081 h 1590079"/>
              <a:gd name="connsiteX0" fmla="*/ 0 w 1956577"/>
              <a:gd name="connsiteY0" fmla="*/ 795081 h 1590079"/>
              <a:gd name="connsiteX1" fmla="*/ 793102 w 1956577"/>
              <a:gd name="connsiteY1" fmla="*/ 113 h 1590079"/>
              <a:gd name="connsiteX2" fmla="*/ 1586204 w 1956577"/>
              <a:gd name="connsiteY2" fmla="*/ 772688 h 1590079"/>
              <a:gd name="connsiteX3" fmla="*/ 1769082 w 1956577"/>
              <a:gd name="connsiteY3" fmla="*/ 768955 h 1590079"/>
              <a:gd name="connsiteX4" fmla="*/ 1675776 w 1956577"/>
              <a:gd name="connsiteY4" fmla="*/ 671917 h 1590079"/>
              <a:gd name="connsiteX5" fmla="*/ 1735492 w 1956577"/>
              <a:gd name="connsiteY5" fmla="*/ 615933 h 1590079"/>
              <a:gd name="connsiteX6" fmla="*/ 1948232 w 1956577"/>
              <a:gd name="connsiteY6" fmla="*/ 948102 h 1590079"/>
              <a:gd name="connsiteX7" fmla="*/ 1731760 w 1956577"/>
              <a:gd name="connsiteY7" fmla="*/ 1093660 h 1590079"/>
              <a:gd name="connsiteX8" fmla="*/ 1582472 w 1956577"/>
              <a:gd name="connsiteY8" fmla="*/ 884655 h 1590079"/>
              <a:gd name="connsiteX9" fmla="*/ 793102 w 1956577"/>
              <a:gd name="connsiteY9" fmla="*/ 1590049 h 1590079"/>
              <a:gd name="connsiteX10" fmla="*/ 0 w 1956577"/>
              <a:gd name="connsiteY10" fmla="*/ 795081 h 1590079"/>
              <a:gd name="connsiteX0" fmla="*/ 0 w 1956577"/>
              <a:gd name="connsiteY0" fmla="*/ 795081 h 1590079"/>
              <a:gd name="connsiteX1" fmla="*/ 793102 w 1956577"/>
              <a:gd name="connsiteY1" fmla="*/ 113 h 1590079"/>
              <a:gd name="connsiteX2" fmla="*/ 1586204 w 1956577"/>
              <a:gd name="connsiteY2" fmla="*/ 772688 h 1590079"/>
              <a:gd name="connsiteX3" fmla="*/ 1769082 w 1956577"/>
              <a:gd name="connsiteY3" fmla="*/ 768955 h 1590079"/>
              <a:gd name="connsiteX4" fmla="*/ 1675776 w 1956577"/>
              <a:gd name="connsiteY4" fmla="*/ 671917 h 1590079"/>
              <a:gd name="connsiteX5" fmla="*/ 1735492 w 1956577"/>
              <a:gd name="connsiteY5" fmla="*/ 615933 h 1590079"/>
              <a:gd name="connsiteX6" fmla="*/ 1948232 w 1956577"/>
              <a:gd name="connsiteY6" fmla="*/ 948102 h 1590079"/>
              <a:gd name="connsiteX7" fmla="*/ 1731760 w 1956577"/>
              <a:gd name="connsiteY7" fmla="*/ 1093660 h 1590079"/>
              <a:gd name="connsiteX8" fmla="*/ 1582472 w 1956577"/>
              <a:gd name="connsiteY8" fmla="*/ 884655 h 1590079"/>
              <a:gd name="connsiteX9" fmla="*/ 793102 w 1956577"/>
              <a:gd name="connsiteY9" fmla="*/ 1590049 h 1590079"/>
              <a:gd name="connsiteX10" fmla="*/ 0 w 1956577"/>
              <a:gd name="connsiteY10" fmla="*/ 795081 h 1590079"/>
              <a:gd name="connsiteX0" fmla="*/ 0 w 1956577"/>
              <a:gd name="connsiteY0" fmla="*/ 795081 h 1590079"/>
              <a:gd name="connsiteX1" fmla="*/ 793102 w 1956577"/>
              <a:gd name="connsiteY1" fmla="*/ 113 h 1590079"/>
              <a:gd name="connsiteX2" fmla="*/ 1586204 w 1956577"/>
              <a:gd name="connsiteY2" fmla="*/ 772688 h 1590079"/>
              <a:gd name="connsiteX3" fmla="*/ 1761708 w 1956577"/>
              <a:gd name="connsiteY3" fmla="*/ 766497 h 1590079"/>
              <a:gd name="connsiteX4" fmla="*/ 1675776 w 1956577"/>
              <a:gd name="connsiteY4" fmla="*/ 671917 h 1590079"/>
              <a:gd name="connsiteX5" fmla="*/ 1735492 w 1956577"/>
              <a:gd name="connsiteY5" fmla="*/ 615933 h 1590079"/>
              <a:gd name="connsiteX6" fmla="*/ 1948232 w 1956577"/>
              <a:gd name="connsiteY6" fmla="*/ 948102 h 1590079"/>
              <a:gd name="connsiteX7" fmla="*/ 1731760 w 1956577"/>
              <a:gd name="connsiteY7" fmla="*/ 1093660 h 1590079"/>
              <a:gd name="connsiteX8" fmla="*/ 1582472 w 1956577"/>
              <a:gd name="connsiteY8" fmla="*/ 884655 h 1590079"/>
              <a:gd name="connsiteX9" fmla="*/ 793102 w 1956577"/>
              <a:gd name="connsiteY9" fmla="*/ 1590049 h 1590079"/>
              <a:gd name="connsiteX10" fmla="*/ 0 w 1956577"/>
              <a:gd name="connsiteY10" fmla="*/ 795081 h 1590079"/>
              <a:gd name="connsiteX0" fmla="*/ 0 w 1956577"/>
              <a:gd name="connsiteY0" fmla="*/ 794978 h 1589976"/>
              <a:gd name="connsiteX1" fmla="*/ 793102 w 1956577"/>
              <a:gd name="connsiteY1" fmla="*/ 10 h 1589976"/>
              <a:gd name="connsiteX2" fmla="*/ 1596037 w 1956577"/>
              <a:gd name="connsiteY2" fmla="*/ 782417 h 1589976"/>
              <a:gd name="connsiteX3" fmla="*/ 1761708 w 1956577"/>
              <a:gd name="connsiteY3" fmla="*/ 766394 h 1589976"/>
              <a:gd name="connsiteX4" fmla="*/ 1675776 w 1956577"/>
              <a:gd name="connsiteY4" fmla="*/ 671814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90974 h 1589976"/>
              <a:gd name="connsiteX4" fmla="*/ 1675776 w 1956577"/>
              <a:gd name="connsiteY4" fmla="*/ 671814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90974 h 1589976"/>
              <a:gd name="connsiteX4" fmla="*/ 1675776 w 1956577"/>
              <a:gd name="connsiteY4" fmla="*/ 671814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5776 w 1956577"/>
              <a:gd name="connsiteY4" fmla="*/ 671814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5776 w 1956577"/>
              <a:gd name="connsiteY4" fmla="*/ 671814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5776 w 1956577"/>
              <a:gd name="connsiteY4" fmla="*/ 671814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5776 w 1956577"/>
              <a:gd name="connsiteY4" fmla="*/ 671814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3318 w 1956577"/>
              <a:gd name="connsiteY4" fmla="*/ 679189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3318 w 1956577"/>
              <a:gd name="connsiteY4" fmla="*/ 679189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3318 w 1956577"/>
              <a:gd name="connsiteY4" fmla="*/ 679189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3318 w 1956577"/>
              <a:gd name="connsiteY4" fmla="*/ 679189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73318 w 1956577"/>
              <a:gd name="connsiteY4" fmla="*/ 679189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66175 w 1956577"/>
              <a:gd name="connsiteY4" fmla="*/ 674426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66175 w 1956577"/>
              <a:gd name="connsiteY4" fmla="*/ 674426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56577"/>
              <a:gd name="connsiteY0" fmla="*/ 794978 h 1589976"/>
              <a:gd name="connsiteX1" fmla="*/ 793102 w 1956577"/>
              <a:gd name="connsiteY1" fmla="*/ 10 h 1589976"/>
              <a:gd name="connsiteX2" fmla="*/ 1596037 w 1956577"/>
              <a:gd name="connsiteY2" fmla="*/ 782417 h 1589976"/>
              <a:gd name="connsiteX3" fmla="*/ 1759250 w 1956577"/>
              <a:gd name="connsiteY3" fmla="*/ 781141 h 1589976"/>
              <a:gd name="connsiteX4" fmla="*/ 1666175 w 1956577"/>
              <a:gd name="connsiteY4" fmla="*/ 674426 h 1589976"/>
              <a:gd name="connsiteX5" fmla="*/ 1735492 w 1956577"/>
              <a:gd name="connsiteY5" fmla="*/ 615830 h 1589976"/>
              <a:gd name="connsiteX6" fmla="*/ 1948232 w 1956577"/>
              <a:gd name="connsiteY6" fmla="*/ 947999 h 1589976"/>
              <a:gd name="connsiteX7" fmla="*/ 1731760 w 1956577"/>
              <a:gd name="connsiteY7" fmla="*/ 1093557 h 1589976"/>
              <a:gd name="connsiteX8" fmla="*/ 1582472 w 1956577"/>
              <a:gd name="connsiteY8" fmla="*/ 884552 h 1589976"/>
              <a:gd name="connsiteX9" fmla="*/ 793102 w 1956577"/>
              <a:gd name="connsiteY9" fmla="*/ 1589946 h 1589976"/>
              <a:gd name="connsiteX10" fmla="*/ 0 w 1956577"/>
              <a:gd name="connsiteY10" fmla="*/ 794978 h 1589976"/>
              <a:gd name="connsiteX0" fmla="*/ 0 w 1935933"/>
              <a:gd name="connsiteY0" fmla="*/ 794978 h 1589976"/>
              <a:gd name="connsiteX1" fmla="*/ 793102 w 1935933"/>
              <a:gd name="connsiteY1" fmla="*/ 10 h 1589976"/>
              <a:gd name="connsiteX2" fmla="*/ 1596037 w 1935933"/>
              <a:gd name="connsiteY2" fmla="*/ 782417 h 1589976"/>
              <a:gd name="connsiteX3" fmla="*/ 1759250 w 1935933"/>
              <a:gd name="connsiteY3" fmla="*/ 781141 h 1589976"/>
              <a:gd name="connsiteX4" fmla="*/ 1666175 w 1935933"/>
              <a:gd name="connsiteY4" fmla="*/ 674426 h 1589976"/>
              <a:gd name="connsiteX5" fmla="*/ 1735492 w 1935933"/>
              <a:gd name="connsiteY5" fmla="*/ 615830 h 1589976"/>
              <a:gd name="connsiteX6" fmla="*/ 1926801 w 1935933"/>
              <a:gd name="connsiteY6" fmla="*/ 831317 h 1589976"/>
              <a:gd name="connsiteX7" fmla="*/ 1731760 w 1935933"/>
              <a:gd name="connsiteY7" fmla="*/ 1093557 h 1589976"/>
              <a:gd name="connsiteX8" fmla="*/ 1582472 w 1935933"/>
              <a:gd name="connsiteY8" fmla="*/ 884552 h 1589976"/>
              <a:gd name="connsiteX9" fmla="*/ 793102 w 1935933"/>
              <a:gd name="connsiteY9" fmla="*/ 1589946 h 1589976"/>
              <a:gd name="connsiteX10" fmla="*/ 0 w 1935933"/>
              <a:gd name="connsiteY10" fmla="*/ 794978 h 1589976"/>
              <a:gd name="connsiteX0" fmla="*/ 0 w 1929209"/>
              <a:gd name="connsiteY0" fmla="*/ 794978 h 1589976"/>
              <a:gd name="connsiteX1" fmla="*/ 793102 w 1929209"/>
              <a:gd name="connsiteY1" fmla="*/ 10 h 1589976"/>
              <a:gd name="connsiteX2" fmla="*/ 1596037 w 1929209"/>
              <a:gd name="connsiteY2" fmla="*/ 782417 h 1589976"/>
              <a:gd name="connsiteX3" fmla="*/ 1759250 w 1929209"/>
              <a:gd name="connsiteY3" fmla="*/ 781141 h 1589976"/>
              <a:gd name="connsiteX4" fmla="*/ 1666175 w 1929209"/>
              <a:gd name="connsiteY4" fmla="*/ 674426 h 1589976"/>
              <a:gd name="connsiteX5" fmla="*/ 1735492 w 1929209"/>
              <a:gd name="connsiteY5" fmla="*/ 615830 h 1589976"/>
              <a:gd name="connsiteX6" fmla="*/ 1926801 w 1929209"/>
              <a:gd name="connsiteY6" fmla="*/ 831317 h 1589976"/>
              <a:gd name="connsiteX7" fmla="*/ 1731760 w 1929209"/>
              <a:gd name="connsiteY7" fmla="*/ 1093557 h 1589976"/>
              <a:gd name="connsiteX8" fmla="*/ 1582472 w 1929209"/>
              <a:gd name="connsiteY8" fmla="*/ 884552 h 1589976"/>
              <a:gd name="connsiteX9" fmla="*/ 793102 w 1929209"/>
              <a:gd name="connsiteY9" fmla="*/ 1589946 h 1589976"/>
              <a:gd name="connsiteX10" fmla="*/ 0 w 1929209"/>
              <a:gd name="connsiteY10" fmla="*/ 794978 h 1589976"/>
              <a:gd name="connsiteX0" fmla="*/ 0 w 1926801"/>
              <a:gd name="connsiteY0" fmla="*/ 794978 h 1589976"/>
              <a:gd name="connsiteX1" fmla="*/ 793102 w 1926801"/>
              <a:gd name="connsiteY1" fmla="*/ 10 h 1589976"/>
              <a:gd name="connsiteX2" fmla="*/ 1596037 w 1926801"/>
              <a:gd name="connsiteY2" fmla="*/ 782417 h 1589976"/>
              <a:gd name="connsiteX3" fmla="*/ 1759250 w 1926801"/>
              <a:gd name="connsiteY3" fmla="*/ 781141 h 1589976"/>
              <a:gd name="connsiteX4" fmla="*/ 1666175 w 1926801"/>
              <a:gd name="connsiteY4" fmla="*/ 674426 h 1589976"/>
              <a:gd name="connsiteX5" fmla="*/ 1735492 w 1926801"/>
              <a:gd name="connsiteY5" fmla="*/ 615830 h 1589976"/>
              <a:gd name="connsiteX6" fmla="*/ 1926801 w 1926801"/>
              <a:gd name="connsiteY6" fmla="*/ 831317 h 1589976"/>
              <a:gd name="connsiteX7" fmla="*/ 1731760 w 1926801"/>
              <a:gd name="connsiteY7" fmla="*/ 1093557 h 1589976"/>
              <a:gd name="connsiteX8" fmla="*/ 1582472 w 1926801"/>
              <a:gd name="connsiteY8" fmla="*/ 884552 h 1589976"/>
              <a:gd name="connsiteX9" fmla="*/ 793102 w 1926801"/>
              <a:gd name="connsiteY9" fmla="*/ 1589946 h 1589976"/>
              <a:gd name="connsiteX10" fmla="*/ 0 w 1926801"/>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4173 h 1589976"/>
              <a:gd name="connsiteX7" fmla="*/ 1731760 w 1938707"/>
              <a:gd name="connsiteY7" fmla="*/ 1093557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4173 h 1589976"/>
              <a:gd name="connsiteX7" fmla="*/ 1731760 w 1938707"/>
              <a:gd name="connsiteY7" fmla="*/ 1093557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4173 h 1589976"/>
              <a:gd name="connsiteX7" fmla="*/ 1731760 w 1938707"/>
              <a:gd name="connsiteY7" fmla="*/ 1093557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4173 h 1589976"/>
              <a:gd name="connsiteX7" fmla="*/ 1731760 w 1938707"/>
              <a:gd name="connsiteY7" fmla="*/ 1093557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4173 h 1589976"/>
              <a:gd name="connsiteX7" fmla="*/ 1726998 w 1938707"/>
              <a:gd name="connsiteY7" fmla="*/ 1029263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4173 h 1589976"/>
              <a:gd name="connsiteX7" fmla="*/ 1726998 w 1938707"/>
              <a:gd name="connsiteY7" fmla="*/ 1029263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4173 h 1589976"/>
              <a:gd name="connsiteX7" fmla="*/ 1726998 w 1938707"/>
              <a:gd name="connsiteY7" fmla="*/ 1029263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582472 w 1938707"/>
              <a:gd name="connsiteY8" fmla="*/ 884552 h 1589976"/>
              <a:gd name="connsiteX9" fmla="*/ 793102 w 1938707"/>
              <a:gd name="connsiteY9" fmla="*/ 1589946 h 1589976"/>
              <a:gd name="connsiteX10" fmla="*/ 0 w 1938707"/>
              <a:gd name="connsiteY10"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582472 w 1938707"/>
              <a:gd name="connsiteY9" fmla="*/ 884552 h 1589976"/>
              <a:gd name="connsiteX10" fmla="*/ 793102 w 1938707"/>
              <a:gd name="connsiteY10" fmla="*/ 1589946 h 1589976"/>
              <a:gd name="connsiteX11" fmla="*/ 0 w 1938707"/>
              <a:gd name="connsiteY11"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582472 w 1938707"/>
              <a:gd name="connsiteY9" fmla="*/ 884552 h 1589976"/>
              <a:gd name="connsiteX10" fmla="*/ 793102 w 1938707"/>
              <a:gd name="connsiteY10" fmla="*/ 1589946 h 1589976"/>
              <a:gd name="connsiteX11" fmla="*/ 0 w 1938707"/>
              <a:gd name="connsiteY11"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582472 w 1938707"/>
              <a:gd name="connsiteY9" fmla="*/ 884552 h 1589976"/>
              <a:gd name="connsiteX10" fmla="*/ 793102 w 1938707"/>
              <a:gd name="connsiteY10" fmla="*/ 1589946 h 1589976"/>
              <a:gd name="connsiteX11" fmla="*/ 0 w 1938707"/>
              <a:gd name="connsiteY11"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764320 w 1938707"/>
              <a:gd name="connsiteY9" fmla="*/ 870624 h 1589976"/>
              <a:gd name="connsiteX10" fmla="*/ 1582472 w 1938707"/>
              <a:gd name="connsiteY10" fmla="*/ 884552 h 1589976"/>
              <a:gd name="connsiteX11" fmla="*/ 793102 w 1938707"/>
              <a:gd name="connsiteY11" fmla="*/ 1589946 h 1589976"/>
              <a:gd name="connsiteX12" fmla="*/ 0 w 1938707"/>
              <a:gd name="connsiteY12"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764320 w 1938707"/>
              <a:gd name="connsiteY9" fmla="*/ 870624 h 1589976"/>
              <a:gd name="connsiteX10" fmla="*/ 1582472 w 1938707"/>
              <a:gd name="connsiteY10" fmla="*/ 884552 h 1589976"/>
              <a:gd name="connsiteX11" fmla="*/ 793102 w 1938707"/>
              <a:gd name="connsiteY11" fmla="*/ 1589946 h 1589976"/>
              <a:gd name="connsiteX12" fmla="*/ 0 w 1938707"/>
              <a:gd name="connsiteY12"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764320 w 1938707"/>
              <a:gd name="connsiteY9" fmla="*/ 870624 h 1589976"/>
              <a:gd name="connsiteX10" fmla="*/ 1582472 w 1938707"/>
              <a:gd name="connsiteY10" fmla="*/ 884552 h 1589976"/>
              <a:gd name="connsiteX11" fmla="*/ 793102 w 1938707"/>
              <a:gd name="connsiteY11" fmla="*/ 1589946 h 1589976"/>
              <a:gd name="connsiteX12" fmla="*/ 0 w 1938707"/>
              <a:gd name="connsiteY12"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764320 w 1938707"/>
              <a:gd name="connsiteY9" fmla="*/ 870624 h 1589976"/>
              <a:gd name="connsiteX10" fmla="*/ 1582472 w 1938707"/>
              <a:gd name="connsiteY10" fmla="*/ 884552 h 1589976"/>
              <a:gd name="connsiteX11" fmla="*/ 793102 w 1938707"/>
              <a:gd name="connsiteY11" fmla="*/ 1589946 h 1589976"/>
              <a:gd name="connsiteX12" fmla="*/ 0 w 1938707"/>
              <a:gd name="connsiteY12" fmla="*/ 794978 h 1589976"/>
              <a:gd name="connsiteX0" fmla="*/ 0 w 1938707"/>
              <a:gd name="connsiteY0" fmla="*/ 794978 h 1589976"/>
              <a:gd name="connsiteX1" fmla="*/ 793102 w 1938707"/>
              <a:gd name="connsiteY1" fmla="*/ 10 h 1589976"/>
              <a:gd name="connsiteX2" fmla="*/ 1596037 w 1938707"/>
              <a:gd name="connsiteY2" fmla="*/ 782417 h 1589976"/>
              <a:gd name="connsiteX3" fmla="*/ 1759250 w 1938707"/>
              <a:gd name="connsiteY3" fmla="*/ 781141 h 1589976"/>
              <a:gd name="connsiteX4" fmla="*/ 1666175 w 1938707"/>
              <a:gd name="connsiteY4" fmla="*/ 674426 h 1589976"/>
              <a:gd name="connsiteX5" fmla="*/ 1735492 w 1938707"/>
              <a:gd name="connsiteY5" fmla="*/ 615830 h 1589976"/>
              <a:gd name="connsiteX6" fmla="*/ 1938707 w 1938707"/>
              <a:gd name="connsiteY6" fmla="*/ 828936 h 1589976"/>
              <a:gd name="connsiteX7" fmla="*/ 1726998 w 1938707"/>
              <a:gd name="connsiteY7" fmla="*/ 1029263 h 1589976"/>
              <a:gd name="connsiteX8" fmla="*/ 1669070 w 1938707"/>
              <a:gd name="connsiteY8" fmla="*/ 970636 h 1589976"/>
              <a:gd name="connsiteX9" fmla="*/ 1764320 w 1938707"/>
              <a:gd name="connsiteY9" fmla="*/ 870624 h 1589976"/>
              <a:gd name="connsiteX10" fmla="*/ 1582472 w 1938707"/>
              <a:gd name="connsiteY10" fmla="*/ 884552 h 1589976"/>
              <a:gd name="connsiteX11" fmla="*/ 793102 w 1938707"/>
              <a:gd name="connsiteY11" fmla="*/ 1589946 h 1589976"/>
              <a:gd name="connsiteX12" fmla="*/ 0 w 1938707"/>
              <a:gd name="connsiteY12" fmla="*/ 794978 h 1589976"/>
              <a:gd name="connsiteX0" fmla="*/ 0 w 1938707"/>
              <a:gd name="connsiteY0" fmla="*/ 794978 h 1590265"/>
              <a:gd name="connsiteX1" fmla="*/ 793102 w 1938707"/>
              <a:gd name="connsiteY1" fmla="*/ 10 h 1590265"/>
              <a:gd name="connsiteX2" fmla="*/ 1596037 w 1938707"/>
              <a:gd name="connsiteY2" fmla="*/ 782417 h 1590265"/>
              <a:gd name="connsiteX3" fmla="*/ 1759250 w 1938707"/>
              <a:gd name="connsiteY3" fmla="*/ 781141 h 1590265"/>
              <a:gd name="connsiteX4" fmla="*/ 1666175 w 1938707"/>
              <a:gd name="connsiteY4" fmla="*/ 674426 h 1590265"/>
              <a:gd name="connsiteX5" fmla="*/ 1735492 w 1938707"/>
              <a:gd name="connsiteY5" fmla="*/ 615830 h 1590265"/>
              <a:gd name="connsiteX6" fmla="*/ 1938707 w 1938707"/>
              <a:gd name="connsiteY6" fmla="*/ 828936 h 1590265"/>
              <a:gd name="connsiteX7" fmla="*/ 1726998 w 1938707"/>
              <a:gd name="connsiteY7" fmla="*/ 1029263 h 1590265"/>
              <a:gd name="connsiteX8" fmla="*/ 1669070 w 1938707"/>
              <a:gd name="connsiteY8" fmla="*/ 970636 h 1590265"/>
              <a:gd name="connsiteX9" fmla="*/ 1764320 w 1938707"/>
              <a:gd name="connsiteY9" fmla="*/ 870624 h 1590265"/>
              <a:gd name="connsiteX10" fmla="*/ 1596760 w 1938707"/>
              <a:gd name="connsiteY10" fmla="*/ 870265 h 1590265"/>
              <a:gd name="connsiteX11" fmla="*/ 793102 w 1938707"/>
              <a:gd name="connsiteY11" fmla="*/ 1589946 h 1590265"/>
              <a:gd name="connsiteX12" fmla="*/ 0 w 1938707"/>
              <a:gd name="connsiteY12" fmla="*/ 794978 h 1590265"/>
              <a:gd name="connsiteX0" fmla="*/ 0 w 1938707"/>
              <a:gd name="connsiteY0" fmla="*/ 794978 h 1590287"/>
              <a:gd name="connsiteX1" fmla="*/ 793102 w 1938707"/>
              <a:gd name="connsiteY1" fmla="*/ 10 h 1590287"/>
              <a:gd name="connsiteX2" fmla="*/ 1596037 w 1938707"/>
              <a:gd name="connsiteY2" fmla="*/ 782417 h 1590287"/>
              <a:gd name="connsiteX3" fmla="*/ 1759250 w 1938707"/>
              <a:gd name="connsiteY3" fmla="*/ 781141 h 1590287"/>
              <a:gd name="connsiteX4" fmla="*/ 1666175 w 1938707"/>
              <a:gd name="connsiteY4" fmla="*/ 674426 h 1590287"/>
              <a:gd name="connsiteX5" fmla="*/ 1735492 w 1938707"/>
              <a:gd name="connsiteY5" fmla="*/ 615830 h 1590287"/>
              <a:gd name="connsiteX6" fmla="*/ 1938707 w 1938707"/>
              <a:gd name="connsiteY6" fmla="*/ 828936 h 1590287"/>
              <a:gd name="connsiteX7" fmla="*/ 1726998 w 1938707"/>
              <a:gd name="connsiteY7" fmla="*/ 1029263 h 1590287"/>
              <a:gd name="connsiteX8" fmla="*/ 1669070 w 1938707"/>
              <a:gd name="connsiteY8" fmla="*/ 970636 h 1590287"/>
              <a:gd name="connsiteX9" fmla="*/ 1764320 w 1938707"/>
              <a:gd name="connsiteY9" fmla="*/ 870624 h 1590287"/>
              <a:gd name="connsiteX10" fmla="*/ 1594378 w 1938707"/>
              <a:gd name="connsiteY10" fmla="*/ 872647 h 1590287"/>
              <a:gd name="connsiteX11" fmla="*/ 793102 w 1938707"/>
              <a:gd name="connsiteY11" fmla="*/ 1589946 h 1590287"/>
              <a:gd name="connsiteX12" fmla="*/ 0 w 1938707"/>
              <a:gd name="connsiteY12" fmla="*/ 794978 h 1590287"/>
              <a:gd name="connsiteX0" fmla="*/ 0 w 1938707"/>
              <a:gd name="connsiteY0" fmla="*/ 794978 h 1590287"/>
              <a:gd name="connsiteX1" fmla="*/ 793102 w 1938707"/>
              <a:gd name="connsiteY1" fmla="*/ 10 h 1590287"/>
              <a:gd name="connsiteX2" fmla="*/ 1596037 w 1938707"/>
              <a:gd name="connsiteY2" fmla="*/ 782417 h 1590287"/>
              <a:gd name="connsiteX3" fmla="*/ 1759250 w 1938707"/>
              <a:gd name="connsiteY3" fmla="*/ 781141 h 1590287"/>
              <a:gd name="connsiteX4" fmla="*/ 1666175 w 1938707"/>
              <a:gd name="connsiteY4" fmla="*/ 674426 h 1590287"/>
              <a:gd name="connsiteX5" fmla="*/ 1735492 w 1938707"/>
              <a:gd name="connsiteY5" fmla="*/ 615830 h 1590287"/>
              <a:gd name="connsiteX6" fmla="*/ 1938707 w 1938707"/>
              <a:gd name="connsiteY6" fmla="*/ 828936 h 1590287"/>
              <a:gd name="connsiteX7" fmla="*/ 1726998 w 1938707"/>
              <a:gd name="connsiteY7" fmla="*/ 1029263 h 1590287"/>
              <a:gd name="connsiteX8" fmla="*/ 1669070 w 1938707"/>
              <a:gd name="connsiteY8" fmla="*/ 970636 h 1590287"/>
              <a:gd name="connsiteX9" fmla="*/ 1764320 w 1938707"/>
              <a:gd name="connsiteY9" fmla="*/ 870624 h 1590287"/>
              <a:gd name="connsiteX10" fmla="*/ 1594378 w 1938707"/>
              <a:gd name="connsiteY10" fmla="*/ 872647 h 1590287"/>
              <a:gd name="connsiteX11" fmla="*/ 793102 w 1938707"/>
              <a:gd name="connsiteY11" fmla="*/ 1589946 h 1590287"/>
              <a:gd name="connsiteX12" fmla="*/ 0 w 1938707"/>
              <a:gd name="connsiteY12" fmla="*/ 794978 h 1590287"/>
              <a:gd name="connsiteX0" fmla="*/ 0 w 1938707"/>
              <a:gd name="connsiteY0" fmla="*/ 794978 h 1590287"/>
              <a:gd name="connsiteX1" fmla="*/ 793102 w 1938707"/>
              <a:gd name="connsiteY1" fmla="*/ 10 h 1590287"/>
              <a:gd name="connsiteX2" fmla="*/ 1596037 w 1938707"/>
              <a:gd name="connsiteY2" fmla="*/ 782417 h 1590287"/>
              <a:gd name="connsiteX3" fmla="*/ 1759250 w 1938707"/>
              <a:gd name="connsiteY3" fmla="*/ 781141 h 1590287"/>
              <a:gd name="connsiteX4" fmla="*/ 1666175 w 1938707"/>
              <a:gd name="connsiteY4" fmla="*/ 674426 h 1590287"/>
              <a:gd name="connsiteX5" fmla="*/ 1735492 w 1938707"/>
              <a:gd name="connsiteY5" fmla="*/ 615830 h 1590287"/>
              <a:gd name="connsiteX6" fmla="*/ 1938707 w 1938707"/>
              <a:gd name="connsiteY6" fmla="*/ 828936 h 1590287"/>
              <a:gd name="connsiteX7" fmla="*/ 1726998 w 1938707"/>
              <a:gd name="connsiteY7" fmla="*/ 1029263 h 1590287"/>
              <a:gd name="connsiteX8" fmla="*/ 1669070 w 1938707"/>
              <a:gd name="connsiteY8" fmla="*/ 970636 h 1590287"/>
              <a:gd name="connsiteX9" fmla="*/ 1764320 w 1938707"/>
              <a:gd name="connsiteY9" fmla="*/ 870624 h 1590287"/>
              <a:gd name="connsiteX10" fmla="*/ 1594378 w 1938707"/>
              <a:gd name="connsiteY10" fmla="*/ 872647 h 1590287"/>
              <a:gd name="connsiteX11" fmla="*/ 793102 w 1938707"/>
              <a:gd name="connsiteY11" fmla="*/ 1589946 h 1590287"/>
              <a:gd name="connsiteX12" fmla="*/ 0 w 1938707"/>
              <a:gd name="connsiteY12" fmla="*/ 794978 h 1590287"/>
              <a:gd name="connsiteX0" fmla="*/ 0 w 1938707"/>
              <a:gd name="connsiteY0" fmla="*/ 794978 h 1590287"/>
              <a:gd name="connsiteX1" fmla="*/ 793102 w 1938707"/>
              <a:gd name="connsiteY1" fmla="*/ 10 h 1590287"/>
              <a:gd name="connsiteX2" fmla="*/ 1596037 w 1938707"/>
              <a:gd name="connsiteY2" fmla="*/ 782417 h 1590287"/>
              <a:gd name="connsiteX3" fmla="*/ 1759250 w 1938707"/>
              <a:gd name="connsiteY3" fmla="*/ 781141 h 1590287"/>
              <a:gd name="connsiteX4" fmla="*/ 1666175 w 1938707"/>
              <a:gd name="connsiteY4" fmla="*/ 674426 h 1590287"/>
              <a:gd name="connsiteX5" fmla="*/ 1735492 w 1938707"/>
              <a:gd name="connsiteY5" fmla="*/ 615830 h 1590287"/>
              <a:gd name="connsiteX6" fmla="*/ 1938707 w 1938707"/>
              <a:gd name="connsiteY6" fmla="*/ 828936 h 1590287"/>
              <a:gd name="connsiteX7" fmla="*/ 1736523 w 1938707"/>
              <a:gd name="connsiteY7" fmla="*/ 1034026 h 1590287"/>
              <a:gd name="connsiteX8" fmla="*/ 1669070 w 1938707"/>
              <a:gd name="connsiteY8" fmla="*/ 970636 h 1590287"/>
              <a:gd name="connsiteX9" fmla="*/ 1764320 w 1938707"/>
              <a:gd name="connsiteY9" fmla="*/ 870624 h 1590287"/>
              <a:gd name="connsiteX10" fmla="*/ 1594378 w 1938707"/>
              <a:gd name="connsiteY10" fmla="*/ 872647 h 1590287"/>
              <a:gd name="connsiteX11" fmla="*/ 793102 w 1938707"/>
              <a:gd name="connsiteY11" fmla="*/ 1589946 h 1590287"/>
              <a:gd name="connsiteX12" fmla="*/ 0 w 1938707"/>
              <a:gd name="connsiteY12" fmla="*/ 794978 h 1590287"/>
              <a:gd name="connsiteX0" fmla="*/ 0 w 1938707"/>
              <a:gd name="connsiteY0" fmla="*/ 794978 h 1590287"/>
              <a:gd name="connsiteX1" fmla="*/ 793102 w 1938707"/>
              <a:gd name="connsiteY1" fmla="*/ 10 h 1590287"/>
              <a:gd name="connsiteX2" fmla="*/ 1596037 w 1938707"/>
              <a:gd name="connsiteY2" fmla="*/ 782417 h 1590287"/>
              <a:gd name="connsiteX3" fmla="*/ 1759250 w 1938707"/>
              <a:gd name="connsiteY3" fmla="*/ 781141 h 1590287"/>
              <a:gd name="connsiteX4" fmla="*/ 1666175 w 1938707"/>
              <a:gd name="connsiteY4" fmla="*/ 674426 h 1590287"/>
              <a:gd name="connsiteX5" fmla="*/ 1728348 w 1938707"/>
              <a:gd name="connsiteY5" fmla="*/ 613449 h 1590287"/>
              <a:gd name="connsiteX6" fmla="*/ 1938707 w 1938707"/>
              <a:gd name="connsiteY6" fmla="*/ 828936 h 1590287"/>
              <a:gd name="connsiteX7" fmla="*/ 1736523 w 1938707"/>
              <a:gd name="connsiteY7" fmla="*/ 1034026 h 1590287"/>
              <a:gd name="connsiteX8" fmla="*/ 1669070 w 1938707"/>
              <a:gd name="connsiteY8" fmla="*/ 970636 h 1590287"/>
              <a:gd name="connsiteX9" fmla="*/ 1764320 w 1938707"/>
              <a:gd name="connsiteY9" fmla="*/ 870624 h 1590287"/>
              <a:gd name="connsiteX10" fmla="*/ 1594378 w 1938707"/>
              <a:gd name="connsiteY10" fmla="*/ 872647 h 1590287"/>
              <a:gd name="connsiteX11" fmla="*/ 793102 w 1938707"/>
              <a:gd name="connsiteY11" fmla="*/ 1589946 h 1590287"/>
              <a:gd name="connsiteX12" fmla="*/ 0 w 1938707"/>
              <a:gd name="connsiteY12" fmla="*/ 794978 h 1590287"/>
              <a:gd name="connsiteX0" fmla="*/ 0 w 1938707"/>
              <a:gd name="connsiteY0" fmla="*/ 794978 h 1589971"/>
              <a:gd name="connsiteX1" fmla="*/ 793102 w 1938707"/>
              <a:gd name="connsiteY1" fmla="*/ 10 h 1589971"/>
              <a:gd name="connsiteX2" fmla="*/ 1596037 w 1938707"/>
              <a:gd name="connsiteY2" fmla="*/ 782417 h 1589971"/>
              <a:gd name="connsiteX3" fmla="*/ 1759250 w 1938707"/>
              <a:gd name="connsiteY3" fmla="*/ 781141 h 1589971"/>
              <a:gd name="connsiteX4" fmla="*/ 1666175 w 1938707"/>
              <a:gd name="connsiteY4" fmla="*/ 674426 h 1589971"/>
              <a:gd name="connsiteX5" fmla="*/ 1728348 w 1938707"/>
              <a:gd name="connsiteY5" fmla="*/ 613449 h 1589971"/>
              <a:gd name="connsiteX6" fmla="*/ 1938707 w 1938707"/>
              <a:gd name="connsiteY6" fmla="*/ 828936 h 1589971"/>
              <a:gd name="connsiteX7" fmla="*/ 1736523 w 1938707"/>
              <a:gd name="connsiteY7" fmla="*/ 1034026 h 1589971"/>
              <a:gd name="connsiteX8" fmla="*/ 1669070 w 1938707"/>
              <a:gd name="connsiteY8" fmla="*/ 970636 h 1589971"/>
              <a:gd name="connsiteX9" fmla="*/ 1764320 w 1938707"/>
              <a:gd name="connsiteY9" fmla="*/ 870624 h 1589971"/>
              <a:gd name="connsiteX10" fmla="*/ 1594378 w 1938707"/>
              <a:gd name="connsiteY10" fmla="*/ 872647 h 1589971"/>
              <a:gd name="connsiteX11" fmla="*/ 793102 w 1938707"/>
              <a:gd name="connsiteY11" fmla="*/ 1589946 h 1589971"/>
              <a:gd name="connsiteX12" fmla="*/ 0 w 1938707"/>
              <a:gd name="connsiteY12" fmla="*/ 794978 h 1589971"/>
              <a:gd name="connsiteX0" fmla="*/ 0 w 1938707"/>
              <a:gd name="connsiteY0" fmla="*/ 794978 h 1589971"/>
              <a:gd name="connsiteX1" fmla="*/ 793102 w 1938707"/>
              <a:gd name="connsiteY1" fmla="*/ 10 h 1589971"/>
              <a:gd name="connsiteX2" fmla="*/ 1596037 w 1938707"/>
              <a:gd name="connsiteY2" fmla="*/ 782417 h 1589971"/>
              <a:gd name="connsiteX3" fmla="*/ 1759250 w 1938707"/>
              <a:gd name="connsiteY3" fmla="*/ 781141 h 1589971"/>
              <a:gd name="connsiteX4" fmla="*/ 1666175 w 1938707"/>
              <a:gd name="connsiteY4" fmla="*/ 674426 h 1589971"/>
              <a:gd name="connsiteX5" fmla="*/ 1728348 w 1938707"/>
              <a:gd name="connsiteY5" fmla="*/ 613449 h 1589971"/>
              <a:gd name="connsiteX6" fmla="*/ 1938707 w 1938707"/>
              <a:gd name="connsiteY6" fmla="*/ 828936 h 1589971"/>
              <a:gd name="connsiteX7" fmla="*/ 1736523 w 1938707"/>
              <a:gd name="connsiteY7" fmla="*/ 1034026 h 1589971"/>
              <a:gd name="connsiteX8" fmla="*/ 1669070 w 1938707"/>
              <a:gd name="connsiteY8" fmla="*/ 970636 h 1589971"/>
              <a:gd name="connsiteX9" fmla="*/ 1764320 w 1938707"/>
              <a:gd name="connsiteY9" fmla="*/ 870624 h 1589971"/>
              <a:gd name="connsiteX10" fmla="*/ 1594378 w 1938707"/>
              <a:gd name="connsiteY10" fmla="*/ 872647 h 1589971"/>
              <a:gd name="connsiteX11" fmla="*/ 793102 w 1938707"/>
              <a:gd name="connsiteY11" fmla="*/ 1589946 h 1589971"/>
              <a:gd name="connsiteX12" fmla="*/ 0 w 1938707"/>
              <a:gd name="connsiteY12" fmla="*/ 794978 h 1589971"/>
              <a:gd name="connsiteX0" fmla="*/ 0 w 1938707"/>
              <a:gd name="connsiteY0" fmla="*/ 794978 h 1589971"/>
              <a:gd name="connsiteX1" fmla="*/ 793102 w 1938707"/>
              <a:gd name="connsiteY1" fmla="*/ 10 h 1589971"/>
              <a:gd name="connsiteX2" fmla="*/ 1596037 w 1938707"/>
              <a:gd name="connsiteY2" fmla="*/ 782417 h 1589971"/>
              <a:gd name="connsiteX3" fmla="*/ 1759250 w 1938707"/>
              <a:gd name="connsiteY3" fmla="*/ 781141 h 1589971"/>
              <a:gd name="connsiteX4" fmla="*/ 1666175 w 1938707"/>
              <a:gd name="connsiteY4" fmla="*/ 674426 h 1589971"/>
              <a:gd name="connsiteX5" fmla="*/ 1728348 w 1938707"/>
              <a:gd name="connsiteY5" fmla="*/ 613449 h 1589971"/>
              <a:gd name="connsiteX6" fmla="*/ 1938707 w 1938707"/>
              <a:gd name="connsiteY6" fmla="*/ 828936 h 1589971"/>
              <a:gd name="connsiteX7" fmla="*/ 1736523 w 1938707"/>
              <a:gd name="connsiteY7" fmla="*/ 1034026 h 1589971"/>
              <a:gd name="connsiteX8" fmla="*/ 1669070 w 1938707"/>
              <a:gd name="connsiteY8" fmla="*/ 970636 h 1589971"/>
              <a:gd name="connsiteX9" fmla="*/ 1764320 w 1938707"/>
              <a:gd name="connsiteY9" fmla="*/ 870624 h 1589971"/>
              <a:gd name="connsiteX10" fmla="*/ 1594378 w 1938707"/>
              <a:gd name="connsiteY10" fmla="*/ 872647 h 1589971"/>
              <a:gd name="connsiteX11" fmla="*/ 793102 w 1938707"/>
              <a:gd name="connsiteY11" fmla="*/ 1589946 h 1589971"/>
              <a:gd name="connsiteX12" fmla="*/ 0 w 1938707"/>
              <a:gd name="connsiteY12" fmla="*/ 794978 h 1589971"/>
              <a:gd name="connsiteX0" fmla="*/ 0 w 1938707"/>
              <a:gd name="connsiteY0" fmla="*/ 794978 h 1589971"/>
              <a:gd name="connsiteX1" fmla="*/ 793102 w 1938707"/>
              <a:gd name="connsiteY1" fmla="*/ 10 h 1589971"/>
              <a:gd name="connsiteX2" fmla="*/ 1596037 w 1938707"/>
              <a:gd name="connsiteY2" fmla="*/ 782417 h 1589971"/>
              <a:gd name="connsiteX3" fmla="*/ 1759250 w 1938707"/>
              <a:gd name="connsiteY3" fmla="*/ 781141 h 1589971"/>
              <a:gd name="connsiteX4" fmla="*/ 1663640 w 1938707"/>
              <a:gd name="connsiteY4" fmla="*/ 677043 h 1589971"/>
              <a:gd name="connsiteX5" fmla="*/ 1728348 w 1938707"/>
              <a:gd name="connsiteY5" fmla="*/ 613449 h 1589971"/>
              <a:gd name="connsiteX6" fmla="*/ 1938707 w 1938707"/>
              <a:gd name="connsiteY6" fmla="*/ 828936 h 1589971"/>
              <a:gd name="connsiteX7" fmla="*/ 1736523 w 1938707"/>
              <a:gd name="connsiteY7" fmla="*/ 1034026 h 1589971"/>
              <a:gd name="connsiteX8" fmla="*/ 1669070 w 1938707"/>
              <a:gd name="connsiteY8" fmla="*/ 970636 h 1589971"/>
              <a:gd name="connsiteX9" fmla="*/ 1764320 w 1938707"/>
              <a:gd name="connsiteY9" fmla="*/ 870624 h 1589971"/>
              <a:gd name="connsiteX10" fmla="*/ 1594378 w 1938707"/>
              <a:gd name="connsiteY10" fmla="*/ 872647 h 1589971"/>
              <a:gd name="connsiteX11" fmla="*/ 793102 w 1938707"/>
              <a:gd name="connsiteY11" fmla="*/ 1589946 h 1589971"/>
              <a:gd name="connsiteX12" fmla="*/ 0 w 1938707"/>
              <a:gd name="connsiteY12" fmla="*/ 794978 h 1589971"/>
              <a:gd name="connsiteX0" fmla="*/ 0 w 1938707"/>
              <a:gd name="connsiteY0" fmla="*/ 794978 h 1589971"/>
              <a:gd name="connsiteX1" fmla="*/ 793102 w 1938707"/>
              <a:gd name="connsiteY1" fmla="*/ 10 h 1589971"/>
              <a:gd name="connsiteX2" fmla="*/ 1596037 w 1938707"/>
              <a:gd name="connsiteY2" fmla="*/ 782417 h 1589971"/>
              <a:gd name="connsiteX3" fmla="*/ 1759250 w 1938707"/>
              <a:gd name="connsiteY3" fmla="*/ 781141 h 1589971"/>
              <a:gd name="connsiteX4" fmla="*/ 1663640 w 1938707"/>
              <a:gd name="connsiteY4" fmla="*/ 677043 h 1589971"/>
              <a:gd name="connsiteX5" fmla="*/ 1728348 w 1938707"/>
              <a:gd name="connsiteY5" fmla="*/ 613449 h 1589971"/>
              <a:gd name="connsiteX6" fmla="*/ 1938707 w 1938707"/>
              <a:gd name="connsiteY6" fmla="*/ 828936 h 1589971"/>
              <a:gd name="connsiteX7" fmla="*/ 1736523 w 1938707"/>
              <a:gd name="connsiteY7" fmla="*/ 1034026 h 1589971"/>
              <a:gd name="connsiteX8" fmla="*/ 1669070 w 1938707"/>
              <a:gd name="connsiteY8" fmla="*/ 970636 h 1589971"/>
              <a:gd name="connsiteX9" fmla="*/ 1764320 w 1938707"/>
              <a:gd name="connsiteY9" fmla="*/ 870624 h 1589971"/>
              <a:gd name="connsiteX10" fmla="*/ 1594378 w 1938707"/>
              <a:gd name="connsiteY10" fmla="*/ 872647 h 1589971"/>
              <a:gd name="connsiteX11" fmla="*/ 793102 w 1938707"/>
              <a:gd name="connsiteY11" fmla="*/ 1589946 h 1589971"/>
              <a:gd name="connsiteX12" fmla="*/ 0 w 1938707"/>
              <a:gd name="connsiteY12" fmla="*/ 794978 h 1589971"/>
              <a:gd name="connsiteX0" fmla="*/ 0 w 1938707"/>
              <a:gd name="connsiteY0" fmla="*/ 794978 h 1589971"/>
              <a:gd name="connsiteX1" fmla="*/ 793102 w 1938707"/>
              <a:gd name="connsiteY1" fmla="*/ 10 h 1589971"/>
              <a:gd name="connsiteX2" fmla="*/ 1596037 w 1938707"/>
              <a:gd name="connsiteY2" fmla="*/ 782417 h 1589971"/>
              <a:gd name="connsiteX3" fmla="*/ 1759250 w 1938707"/>
              <a:gd name="connsiteY3" fmla="*/ 781141 h 1589971"/>
              <a:gd name="connsiteX4" fmla="*/ 1663640 w 1938707"/>
              <a:gd name="connsiteY4" fmla="*/ 677043 h 1589971"/>
              <a:gd name="connsiteX5" fmla="*/ 1728348 w 1938707"/>
              <a:gd name="connsiteY5" fmla="*/ 613449 h 1589971"/>
              <a:gd name="connsiteX6" fmla="*/ 1938707 w 1938707"/>
              <a:gd name="connsiteY6" fmla="*/ 828936 h 1589971"/>
              <a:gd name="connsiteX7" fmla="*/ 1736523 w 1938707"/>
              <a:gd name="connsiteY7" fmla="*/ 1034026 h 1589971"/>
              <a:gd name="connsiteX8" fmla="*/ 1669070 w 1938707"/>
              <a:gd name="connsiteY8" fmla="*/ 970636 h 1589971"/>
              <a:gd name="connsiteX9" fmla="*/ 1764320 w 1938707"/>
              <a:gd name="connsiteY9" fmla="*/ 870624 h 1589971"/>
              <a:gd name="connsiteX10" fmla="*/ 1594378 w 1938707"/>
              <a:gd name="connsiteY10" fmla="*/ 872647 h 1589971"/>
              <a:gd name="connsiteX11" fmla="*/ 793102 w 1938707"/>
              <a:gd name="connsiteY11" fmla="*/ 1589946 h 1589971"/>
              <a:gd name="connsiteX12" fmla="*/ 0 w 1938707"/>
              <a:gd name="connsiteY12" fmla="*/ 794978 h 1589971"/>
              <a:gd name="connsiteX0" fmla="*/ 0 w 1938707"/>
              <a:gd name="connsiteY0" fmla="*/ 794978 h 1589971"/>
              <a:gd name="connsiteX1" fmla="*/ 793102 w 1938707"/>
              <a:gd name="connsiteY1" fmla="*/ 10 h 1589971"/>
              <a:gd name="connsiteX2" fmla="*/ 1596037 w 1938707"/>
              <a:gd name="connsiteY2" fmla="*/ 782417 h 1589971"/>
              <a:gd name="connsiteX3" fmla="*/ 1759250 w 1938707"/>
              <a:gd name="connsiteY3" fmla="*/ 781141 h 1589971"/>
              <a:gd name="connsiteX4" fmla="*/ 1663640 w 1938707"/>
              <a:gd name="connsiteY4" fmla="*/ 677043 h 1589971"/>
              <a:gd name="connsiteX5" fmla="*/ 1728348 w 1938707"/>
              <a:gd name="connsiteY5" fmla="*/ 613449 h 1589971"/>
              <a:gd name="connsiteX6" fmla="*/ 1938707 w 1938707"/>
              <a:gd name="connsiteY6" fmla="*/ 828936 h 1589971"/>
              <a:gd name="connsiteX7" fmla="*/ 1736523 w 1938707"/>
              <a:gd name="connsiteY7" fmla="*/ 1034026 h 1589971"/>
              <a:gd name="connsiteX8" fmla="*/ 1669070 w 1938707"/>
              <a:gd name="connsiteY8" fmla="*/ 970636 h 1589971"/>
              <a:gd name="connsiteX9" fmla="*/ 1764320 w 1938707"/>
              <a:gd name="connsiteY9" fmla="*/ 870624 h 1589971"/>
              <a:gd name="connsiteX10" fmla="*/ 1594378 w 1938707"/>
              <a:gd name="connsiteY10" fmla="*/ 872647 h 1589971"/>
              <a:gd name="connsiteX11" fmla="*/ 793102 w 1938707"/>
              <a:gd name="connsiteY11" fmla="*/ 1589946 h 1589971"/>
              <a:gd name="connsiteX12" fmla="*/ 0 w 1938707"/>
              <a:gd name="connsiteY12" fmla="*/ 794978 h 1589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38707" h="1589971">
                <a:moveTo>
                  <a:pt x="0" y="794978"/>
                </a:moveTo>
                <a:cubicBezTo>
                  <a:pt x="0" y="355929"/>
                  <a:pt x="370577" y="2103"/>
                  <a:pt x="793102" y="10"/>
                </a:cubicBezTo>
                <a:cubicBezTo>
                  <a:pt x="1215627" y="-2083"/>
                  <a:pt x="1597592" y="348233"/>
                  <a:pt x="1596037" y="782417"/>
                </a:cubicBezTo>
                <a:cubicBezTo>
                  <a:pt x="1706448" y="783661"/>
                  <a:pt x="1692702" y="779547"/>
                  <a:pt x="1759250" y="781141"/>
                </a:cubicBezTo>
                <a:cubicBezTo>
                  <a:pt x="1693063" y="711452"/>
                  <a:pt x="1713921" y="732833"/>
                  <a:pt x="1663640" y="677043"/>
                </a:cubicBezTo>
                <a:cubicBezTo>
                  <a:pt x="1697090" y="642164"/>
                  <a:pt x="1689828" y="647816"/>
                  <a:pt x="1728348" y="613449"/>
                </a:cubicBezTo>
                <a:cubicBezTo>
                  <a:pt x="1783691" y="671260"/>
                  <a:pt x="1839765" y="730946"/>
                  <a:pt x="1938707" y="828936"/>
                </a:cubicBezTo>
                <a:cubicBezTo>
                  <a:pt x="1855227" y="906701"/>
                  <a:pt x="1804627" y="970781"/>
                  <a:pt x="1736523" y="1034026"/>
                </a:cubicBezTo>
                <a:cubicBezTo>
                  <a:pt x="1700712" y="1000890"/>
                  <a:pt x="1703300" y="1005219"/>
                  <a:pt x="1669070" y="970636"/>
                </a:cubicBezTo>
                <a:cubicBezTo>
                  <a:pt x="1715772" y="924911"/>
                  <a:pt x="1723985" y="915928"/>
                  <a:pt x="1764320" y="870624"/>
                </a:cubicBezTo>
                <a:cubicBezTo>
                  <a:pt x="1680830" y="868183"/>
                  <a:pt x="1689572" y="871822"/>
                  <a:pt x="1594378" y="872647"/>
                </a:cubicBezTo>
                <a:cubicBezTo>
                  <a:pt x="1559855" y="1245250"/>
                  <a:pt x="1215351" y="1586416"/>
                  <a:pt x="793102" y="1589946"/>
                </a:cubicBezTo>
                <a:cubicBezTo>
                  <a:pt x="370853" y="1593476"/>
                  <a:pt x="0" y="1234027"/>
                  <a:pt x="0" y="794978"/>
                </a:cubicBezTo>
                <a:close/>
              </a:path>
            </a:pathLst>
          </a:custGeom>
          <a:solidFill>
            <a:schemeClr val="tx2"/>
          </a:solidFill>
          <a:ln>
            <a:noFill/>
          </a:ln>
        </p:spPr>
        <p:txBody>
          <a:bodyPr vert="horz" lIns="0" tIns="0" rIns="288000" bIns="0" rtlCol="0" anchor="ctr" anchorCtr="0">
            <a:noAutofit/>
          </a:bodyPr>
          <a:lstStyle>
            <a:lvl1pPr marL="360000" indent="0" algn="l" defTabSz="914400" rtl="0" eaLnBrk="1" latinLnBrk="0" hangingPunct="1">
              <a:lnSpc>
                <a:spcPct val="100000"/>
              </a:lnSpc>
              <a:spcBef>
                <a:spcPts val="0"/>
              </a:spcBef>
              <a:spcAft>
                <a:spcPts val="1000"/>
              </a:spcAft>
              <a:buFont typeface="Arial" panose="020B0604020202020204" pitchFamily="34" charset="0"/>
              <a:buNone/>
              <a:defRPr sz="1600" b="1" kern="1200" spc="-20" baseline="0">
                <a:solidFill>
                  <a:schemeClr val="bg1"/>
                </a:solidFill>
                <a:latin typeface="+mn-lt"/>
                <a:ea typeface="+mn-ea"/>
                <a:cs typeface="+mn-cs"/>
              </a:defRPr>
            </a:lvl1pPr>
            <a:lvl2pPr marL="180000" indent="-216000" algn="l" defTabSz="914400" rtl="0" eaLnBrk="1" latinLnBrk="0" hangingPunct="1">
              <a:lnSpc>
                <a:spcPct val="100000"/>
              </a:lnSpc>
              <a:spcBef>
                <a:spcPts val="0"/>
              </a:spcBef>
              <a:spcAft>
                <a:spcPts val="1000"/>
              </a:spcAft>
              <a:buFont typeface="Arial" panose="020B0604020202020204" pitchFamily="34" charset="0"/>
              <a:buChar char="•"/>
              <a:defRPr sz="1400" kern="1200">
                <a:solidFill>
                  <a:schemeClr val="accent6"/>
                </a:solidFill>
                <a:latin typeface="+mn-lt"/>
                <a:ea typeface="+mn-ea"/>
                <a:cs typeface="+mn-cs"/>
              </a:defRPr>
            </a:lvl2pPr>
            <a:lvl3pPr marL="180000" indent="-216000" algn="l" defTabSz="914400" rtl="0" eaLnBrk="1" latinLnBrk="0" hangingPunct="1">
              <a:lnSpc>
                <a:spcPct val="100000"/>
              </a:lnSpc>
              <a:spcBef>
                <a:spcPts val="0"/>
              </a:spcBef>
              <a:spcAft>
                <a:spcPts val="1000"/>
              </a:spcAft>
              <a:buFont typeface="Symbol" panose="05050102010706020507" pitchFamily="18" charset="2"/>
              <a:buChar char="-"/>
              <a:defRPr sz="1400" kern="1200">
                <a:solidFill>
                  <a:schemeClr val="accent6"/>
                </a:solidFill>
                <a:latin typeface="+mn-lt"/>
                <a:ea typeface="+mn-ea"/>
                <a:cs typeface="+mn-cs"/>
              </a:defRPr>
            </a:lvl3pPr>
            <a:lvl4pPr marL="395288" indent="-179388" algn="l" defTabSz="914400" rtl="0" eaLnBrk="1" latinLnBrk="0" hangingPunct="1">
              <a:lnSpc>
                <a:spcPct val="100000"/>
              </a:lnSpc>
              <a:spcBef>
                <a:spcPts val="0"/>
              </a:spcBef>
              <a:spcAft>
                <a:spcPts val="1000"/>
              </a:spcAft>
              <a:buFont typeface="Symbol" panose="05050102010706020507" pitchFamily="18" charset="2"/>
              <a:buChar char="-"/>
              <a:defRPr sz="1400" kern="1200">
                <a:solidFill>
                  <a:schemeClr val="accent6"/>
                </a:solidFill>
                <a:latin typeface="+mn-lt"/>
                <a:ea typeface="+mn-ea"/>
                <a:cs typeface="+mn-cs"/>
              </a:defRPr>
            </a:lvl4pPr>
            <a:lvl5pPr marL="576000" indent="-179388" algn="l" defTabSz="914400" rtl="0" eaLnBrk="1" latinLnBrk="0" hangingPunct="1">
              <a:lnSpc>
                <a:spcPct val="100000"/>
              </a:lnSpc>
              <a:spcBef>
                <a:spcPts val="0"/>
              </a:spcBef>
              <a:spcAft>
                <a:spcPts val="1000"/>
              </a:spcAft>
              <a:buFont typeface="Symbol" panose="05050102010706020507" pitchFamily="18" charset="2"/>
              <a:buChar char="-"/>
              <a:defRPr sz="14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   H1B</a:t>
            </a:r>
          </a:p>
          <a:p>
            <a:r>
              <a:rPr lang="en-US" dirty="0"/>
              <a:t>   E-3</a:t>
            </a:r>
          </a:p>
        </p:txBody>
      </p:sp>
      <p:sp>
        <p:nvSpPr>
          <p:cNvPr id="18" name="Text Placeholder 3">
            <a:extLst>
              <a:ext uri="{FF2B5EF4-FFF2-40B4-BE49-F238E27FC236}">
                <a16:creationId xmlns:a16="http://schemas.microsoft.com/office/drawing/2014/main" id="{51242C2C-2BF4-4276-90F1-90CF069FDCBD}"/>
              </a:ext>
            </a:extLst>
          </p:cNvPr>
          <p:cNvSpPr txBox="1">
            <a:spLocks/>
          </p:cNvSpPr>
          <p:nvPr/>
        </p:nvSpPr>
        <p:spPr>
          <a:xfrm>
            <a:off x="9097484" y="2181239"/>
            <a:ext cx="1430231" cy="1448961"/>
          </a:xfrm>
          <a:prstGeom prst="ellipse">
            <a:avLst/>
          </a:prstGeom>
          <a:ln w="244475">
            <a:solidFill>
              <a:schemeClr val="accent1"/>
            </a:solidFill>
          </a:ln>
        </p:spPr>
        <p:txBody>
          <a:bodyPr vert="horz" lIns="0" tIns="0" rIns="0" bIns="0" rtlCol="0" anchor="ctr" anchorCtr="0">
            <a:noAutofit/>
          </a:bodyPr>
          <a:lstStyle>
            <a:lvl1pPr marL="0" indent="0" algn="ctr" defTabSz="914400" rtl="0" eaLnBrk="1" latinLnBrk="0" hangingPunct="1">
              <a:lnSpc>
                <a:spcPct val="100000"/>
              </a:lnSpc>
              <a:spcBef>
                <a:spcPts val="0"/>
              </a:spcBef>
              <a:spcAft>
                <a:spcPts val="1000"/>
              </a:spcAft>
              <a:buFont typeface="Arial" panose="020B0604020202020204" pitchFamily="34" charset="0"/>
              <a:buNone/>
              <a:defRPr sz="1600" b="0" kern="1200" spc="-40" baseline="0">
                <a:solidFill>
                  <a:schemeClr val="accent1"/>
                </a:solidFill>
                <a:latin typeface="+mn-lt"/>
                <a:ea typeface="+mn-ea"/>
                <a:cs typeface="+mn-cs"/>
              </a:defRPr>
            </a:lvl1pPr>
            <a:lvl2pPr marL="180000" indent="-216000" algn="l" defTabSz="914400" rtl="0" eaLnBrk="1" latinLnBrk="0" hangingPunct="1">
              <a:lnSpc>
                <a:spcPct val="100000"/>
              </a:lnSpc>
              <a:spcBef>
                <a:spcPts val="0"/>
              </a:spcBef>
              <a:spcAft>
                <a:spcPts val="1000"/>
              </a:spcAft>
              <a:buFont typeface="Arial" panose="020B0604020202020204" pitchFamily="34" charset="0"/>
              <a:buChar char="•"/>
              <a:defRPr sz="1400" kern="1200">
                <a:solidFill>
                  <a:schemeClr val="accent6"/>
                </a:solidFill>
                <a:latin typeface="+mn-lt"/>
                <a:ea typeface="+mn-ea"/>
                <a:cs typeface="+mn-cs"/>
              </a:defRPr>
            </a:lvl2pPr>
            <a:lvl3pPr marL="180000" indent="-216000" algn="l" defTabSz="914400" rtl="0" eaLnBrk="1" latinLnBrk="0" hangingPunct="1">
              <a:lnSpc>
                <a:spcPct val="100000"/>
              </a:lnSpc>
              <a:spcBef>
                <a:spcPts val="0"/>
              </a:spcBef>
              <a:spcAft>
                <a:spcPts val="1000"/>
              </a:spcAft>
              <a:buFont typeface="Symbol" panose="05050102010706020507" pitchFamily="18" charset="2"/>
              <a:buChar char="-"/>
              <a:defRPr sz="1400" kern="1200">
                <a:solidFill>
                  <a:schemeClr val="accent6"/>
                </a:solidFill>
                <a:latin typeface="+mn-lt"/>
                <a:ea typeface="+mn-ea"/>
                <a:cs typeface="+mn-cs"/>
              </a:defRPr>
            </a:lvl3pPr>
            <a:lvl4pPr marL="395288" indent="-179388" algn="l" defTabSz="914400" rtl="0" eaLnBrk="1" latinLnBrk="0" hangingPunct="1">
              <a:lnSpc>
                <a:spcPct val="100000"/>
              </a:lnSpc>
              <a:spcBef>
                <a:spcPts val="0"/>
              </a:spcBef>
              <a:spcAft>
                <a:spcPts val="1000"/>
              </a:spcAft>
              <a:buFont typeface="Symbol" panose="05050102010706020507" pitchFamily="18" charset="2"/>
              <a:buChar char="-"/>
              <a:defRPr sz="1400" kern="1200">
                <a:solidFill>
                  <a:schemeClr val="accent6"/>
                </a:solidFill>
                <a:latin typeface="+mn-lt"/>
                <a:ea typeface="+mn-ea"/>
                <a:cs typeface="+mn-cs"/>
              </a:defRPr>
            </a:lvl4pPr>
            <a:lvl5pPr marL="576000" indent="-179388" algn="l" defTabSz="914400" rtl="0" eaLnBrk="1" latinLnBrk="0" hangingPunct="1">
              <a:lnSpc>
                <a:spcPct val="100000"/>
              </a:lnSpc>
              <a:spcBef>
                <a:spcPts val="0"/>
              </a:spcBef>
              <a:spcAft>
                <a:spcPts val="1000"/>
              </a:spcAft>
              <a:buFont typeface="Symbol" panose="05050102010706020507" pitchFamily="18" charset="2"/>
              <a:buChar char="-"/>
              <a:defRPr sz="14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PERM</a:t>
            </a:r>
          </a:p>
        </p:txBody>
      </p:sp>
      <p:pic>
        <p:nvPicPr>
          <p:cNvPr id="20" name="Picture 19">
            <a:extLst>
              <a:ext uri="{FF2B5EF4-FFF2-40B4-BE49-F238E27FC236}">
                <a16:creationId xmlns:a16="http://schemas.microsoft.com/office/drawing/2014/main" id="{E98260AC-AF4D-40A6-AC7E-26839383460B}"/>
              </a:ext>
            </a:extLst>
          </p:cNvPr>
          <p:cNvPicPr>
            <a:picLocks noChangeAspect="1"/>
          </p:cNvPicPr>
          <p:nvPr/>
        </p:nvPicPr>
        <p:blipFill rotWithShape="1">
          <a:blip r:embed="rId2">
            <a:extLst>
              <a:ext uri="{28A0092B-C50C-407E-A947-70E740481C1C}">
                <a14:useLocalDpi xmlns:a14="http://schemas.microsoft.com/office/drawing/2010/main" val="0"/>
              </a:ext>
            </a:extLst>
          </a:blip>
          <a:srcRect l="1" r="9222" b="11818"/>
          <a:stretch/>
        </p:blipFill>
        <p:spPr>
          <a:xfrm rot="2426744">
            <a:off x="8317164" y="3323196"/>
            <a:ext cx="403750" cy="486868"/>
          </a:xfrm>
          <a:prstGeom prst="rect">
            <a:avLst/>
          </a:prstGeom>
        </p:spPr>
      </p:pic>
    </p:spTree>
    <p:extLst>
      <p:ext uri="{BB962C8B-B14F-4D97-AF65-F5344CB8AC3E}">
        <p14:creationId xmlns:p14="http://schemas.microsoft.com/office/powerpoint/2010/main" val="26843857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CDF84E0-31E0-4186-B07A-2C479CAABD58}"/>
              </a:ext>
            </a:extLst>
          </p:cNvPr>
          <p:cNvSpPr>
            <a:spLocks noGrp="1"/>
          </p:cNvSpPr>
          <p:nvPr>
            <p:ph idx="1"/>
          </p:nvPr>
        </p:nvSpPr>
        <p:spPr>
          <a:xfrm>
            <a:off x="575733" y="1305014"/>
            <a:ext cx="11040534" cy="4565370"/>
          </a:xfrm>
        </p:spPr>
        <p:txBody>
          <a:bodyPr/>
          <a:lstStyle/>
          <a:p>
            <a:r>
              <a:rPr lang="en-US" sz="1800" b="0" i="0" u="none" strike="noStrike" baseline="0" dirty="0">
                <a:solidFill>
                  <a:schemeClr val="accent1"/>
                </a:solidFill>
                <a:latin typeface="Aptos"/>
              </a:rPr>
              <a:t>In order to enter the US in a work visa status (like H-1B), the foreign national must present a valid, unexpired visa stamp for that classification (such as H-1B) (Canadian exemption)</a:t>
            </a:r>
          </a:p>
          <a:p>
            <a:r>
              <a:rPr lang="en-US" sz="1800" b="0" i="0" u="none" strike="noStrike" baseline="0" dirty="0">
                <a:solidFill>
                  <a:schemeClr val="accent1"/>
                </a:solidFill>
                <a:latin typeface="Aptos"/>
              </a:rPr>
              <a:t>In order to obtain the visa stamp, foreign nationals must complete an online application form (DS-160), make an appointment at their local Embassy/Consulate and present their original I-797 approval notice and a copy of the application package filed with USCIS</a:t>
            </a:r>
          </a:p>
          <a:p>
            <a:pPr marL="285750" indent="-285750">
              <a:buFont typeface="Wingdings" panose="05000000000000000000" pitchFamily="2" charset="2"/>
              <a:buChar char="Ø"/>
            </a:pPr>
            <a:r>
              <a:rPr lang="en-US" sz="1800" dirty="0">
                <a:solidFill>
                  <a:schemeClr val="bg1"/>
                </a:solidFill>
              </a:rPr>
              <a:t>FN may need a letter from BIDMC supporting the need for an emergency visa appointment.</a:t>
            </a:r>
          </a:p>
          <a:p>
            <a:pPr marL="285750" indent="-285750">
              <a:buFont typeface="Wingdings" panose="05000000000000000000" pitchFamily="2" charset="2"/>
              <a:buChar char="Ø"/>
            </a:pPr>
            <a:endParaRPr lang="en-US" sz="1800" dirty="0"/>
          </a:p>
          <a:p>
            <a:pPr marL="285750" indent="-285750">
              <a:buFont typeface="Wingdings" panose="05000000000000000000" pitchFamily="2" charset="2"/>
              <a:buChar char="Ø"/>
            </a:pPr>
            <a:endParaRPr lang="en-US" sz="1800" dirty="0">
              <a:solidFill>
                <a:schemeClr val="accent1"/>
              </a:solidFill>
              <a:latin typeface="Arial" panose="020B0604020202020204" pitchFamily="34" charset="0"/>
            </a:endParaRPr>
          </a:p>
          <a:p>
            <a:pPr marL="285750" indent="-285750">
              <a:buFont typeface="Wingdings" panose="05000000000000000000" pitchFamily="2" charset="2"/>
              <a:buChar char="Ø"/>
            </a:pPr>
            <a:endParaRPr lang="en-US" sz="1800" b="0" i="0" u="none" strike="noStrike" baseline="0" dirty="0">
              <a:solidFill>
                <a:schemeClr val="accent1"/>
              </a:solidFill>
              <a:latin typeface="Arial" panose="020B0604020202020204" pitchFamily="34" charset="0"/>
            </a:endParaRPr>
          </a:p>
          <a:p>
            <a:endParaRPr lang="en-US" dirty="0"/>
          </a:p>
        </p:txBody>
      </p:sp>
      <p:sp>
        <p:nvSpPr>
          <p:cNvPr id="3" name="Slide Number Placeholder 2">
            <a:extLst>
              <a:ext uri="{FF2B5EF4-FFF2-40B4-BE49-F238E27FC236}">
                <a16:creationId xmlns:a16="http://schemas.microsoft.com/office/drawing/2014/main" id="{3CF6BD00-5A2A-4BA6-8E6C-FF2E3E4C9902}"/>
              </a:ext>
            </a:extLst>
          </p:cNvPr>
          <p:cNvSpPr>
            <a:spLocks noGrp="1"/>
          </p:cNvSpPr>
          <p:nvPr>
            <p:ph type="sldNum" sz="quarter" idx="4"/>
          </p:nvPr>
        </p:nvSpPr>
        <p:spPr/>
        <p:txBody>
          <a:bodyPr/>
          <a:lstStyle/>
          <a:p>
            <a:fld id="{E8A74B61-50D3-3946-8366-1E447A2A8431}" type="slidenum">
              <a:rPr lang="en-US" smtClean="0"/>
              <a:pPr/>
              <a:t>9</a:t>
            </a:fld>
            <a:endParaRPr lang="en-US" dirty="0"/>
          </a:p>
        </p:txBody>
      </p:sp>
      <p:sp>
        <p:nvSpPr>
          <p:cNvPr id="5" name="Text Placeholder 4">
            <a:extLst>
              <a:ext uri="{FF2B5EF4-FFF2-40B4-BE49-F238E27FC236}">
                <a16:creationId xmlns:a16="http://schemas.microsoft.com/office/drawing/2014/main" id="{B1BAEE7B-9547-4B51-999C-4F02821D1252}"/>
              </a:ext>
            </a:extLst>
          </p:cNvPr>
          <p:cNvSpPr>
            <a:spLocks noGrp="1"/>
          </p:cNvSpPr>
          <p:nvPr>
            <p:ph type="body" sz="quarter" idx="18"/>
          </p:nvPr>
        </p:nvSpPr>
        <p:spPr>
          <a:xfrm>
            <a:off x="575733" y="634053"/>
            <a:ext cx="8820150" cy="511810"/>
          </a:xfrm>
        </p:spPr>
        <p:txBody>
          <a:bodyPr/>
          <a:lstStyle/>
          <a:p>
            <a:r>
              <a:rPr lang="en-US" sz="2600" dirty="0"/>
              <a:t>International Travel</a:t>
            </a:r>
          </a:p>
        </p:txBody>
      </p:sp>
      <p:pic>
        <p:nvPicPr>
          <p:cNvPr id="6" name="Picture 5">
            <a:extLst>
              <a:ext uri="{FF2B5EF4-FFF2-40B4-BE49-F238E27FC236}">
                <a16:creationId xmlns:a16="http://schemas.microsoft.com/office/drawing/2014/main" id="{5DCFE383-0417-46D4-AAF0-4C63D6863D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88112" y="3791916"/>
            <a:ext cx="1500397" cy="1576851"/>
          </a:xfrm>
          <a:prstGeom prst="rect">
            <a:avLst/>
          </a:prstGeom>
        </p:spPr>
      </p:pic>
      <p:pic>
        <p:nvPicPr>
          <p:cNvPr id="8" name="Picture 7">
            <a:extLst>
              <a:ext uri="{FF2B5EF4-FFF2-40B4-BE49-F238E27FC236}">
                <a16:creationId xmlns:a16="http://schemas.microsoft.com/office/drawing/2014/main" id="{A0C92720-79A4-484E-B499-210B9F5801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4185" y="2913910"/>
            <a:ext cx="4828402" cy="3310037"/>
          </a:xfrm>
          <a:prstGeom prst="rect">
            <a:avLst/>
          </a:prstGeom>
        </p:spPr>
      </p:pic>
    </p:spTree>
    <p:extLst>
      <p:ext uri="{BB962C8B-B14F-4D97-AF65-F5344CB8AC3E}">
        <p14:creationId xmlns:p14="http://schemas.microsoft.com/office/powerpoint/2010/main" val="41177566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CDF84E0-31E0-4186-B07A-2C479CAABD58}"/>
              </a:ext>
            </a:extLst>
          </p:cNvPr>
          <p:cNvSpPr>
            <a:spLocks noGrp="1"/>
          </p:cNvSpPr>
          <p:nvPr>
            <p:ph idx="1"/>
          </p:nvPr>
        </p:nvSpPr>
        <p:spPr>
          <a:xfrm>
            <a:off x="575733" y="1625248"/>
            <a:ext cx="5612003" cy="4245136"/>
          </a:xfrm>
        </p:spPr>
        <p:txBody>
          <a:bodyPr/>
          <a:lstStyle/>
          <a:p>
            <a:r>
              <a:rPr lang="en-US" sz="1800" b="0" i="0" u="none" strike="noStrike" baseline="0" dirty="0">
                <a:solidFill>
                  <a:schemeClr val="accent1"/>
                </a:solidFill>
                <a:latin typeface="Aptos"/>
              </a:rPr>
              <a:t>After each international re-entry, the employee must print out their new I-94 (www.cbp.gov/i94)</a:t>
            </a:r>
          </a:p>
          <a:p>
            <a:r>
              <a:rPr lang="en-US" sz="1800" b="1" i="0" u="none" strike="noStrike" baseline="0" dirty="0">
                <a:solidFill>
                  <a:schemeClr val="accent1"/>
                </a:solidFill>
                <a:latin typeface="Aptos"/>
              </a:rPr>
              <a:t>MUST CHECK I-94 AFTER EACH TRAVEL TO MAKE SURE VISA CLASSIFICATION AND ADMIT UNTIL DATE ARE CORRECT</a:t>
            </a:r>
          </a:p>
          <a:p>
            <a:r>
              <a:rPr lang="en-US" sz="1800" b="0" i="0" u="none" strike="noStrike" baseline="0" dirty="0">
                <a:solidFill>
                  <a:srgbClr val="009CDC"/>
                </a:solidFill>
                <a:latin typeface="Aptos"/>
              </a:rPr>
              <a:t>Whatever the I-94 says, prevails; if the I-94 has an earlier expiration, then that is the date we must be governed by</a:t>
            </a:r>
          </a:p>
          <a:p>
            <a:r>
              <a:rPr lang="en-US" sz="1800" b="0" i="0" u="none" strike="noStrike" baseline="0" dirty="0">
                <a:solidFill>
                  <a:srgbClr val="009CDC"/>
                </a:solidFill>
                <a:latin typeface="Wingdings" panose="05000000000000000000" pitchFamily="2" charset="2"/>
              </a:rPr>
              <a:t></a:t>
            </a:r>
            <a:r>
              <a:rPr lang="en-US" sz="1800" b="1" i="0" u="none" strike="noStrike" baseline="0" dirty="0">
                <a:solidFill>
                  <a:srgbClr val="009CDC"/>
                </a:solidFill>
                <a:latin typeface="Aptos"/>
              </a:rPr>
              <a:t>If there is a mistake on the I-94, seek guidance </a:t>
            </a:r>
          </a:p>
          <a:p>
            <a:pPr marL="285750" indent="-285750">
              <a:buFont typeface="Wingdings" panose="05000000000000000000" pitchFamily="2" charset="2"/>
              <a:buChar char="Ø"/>
            </a:pPr>
            <a:r>
              <a:rPr lang="en-US" sz="1800" dirty="0">
                <a:solidFill>
                  <a:schemeClr val="bg1"/>
                </a:solidFill>
              </a:rPr>
              <a:t>FN may need a letter from BIDMC supporting the need for an emergency visa appointment.</a:t>
            </a:r>
          </a:p>
          <a:p>
            <a:pPr marL="285750" indent="-285750">
              <a:buFont typeface="Wingdings" panose="05000000000000000000" pitchFamily="2" charset="2"/>
              <a:buChar char="Ø"/>
            </a:pPr>
            <a:endParaRPr lang="en-US" sz="1800" dirty="0"/>
          </a:p>
          <a:p>
            <a:pPr marL="285750" indent="-285750">
              <a:buFont typeface="Wingdings" panose="05000000000000000000" pitchFamily="2" charset="2"/>
              <a:buChar char="Ø"/>
            </a:pPr>
            <a:endParaRPr lang="en-US" sz="1800" dirty="0">
              <a:solidFill>
                <a:schemeClr val="accent1"/>
              </a:solidFill>
              <a:latin typeface="Arial" panose="020B0604020202020204" pitchFamily="34" charset="0"/>
            </a:endParaRPr>
          </a:p>
          <a:p>
            <a:pPr marL="285750" indent="-285750">
              <a:buFont typeface="Wingdings" panose="05000000000000000000" pitchFamily="2" charset="2"/>
              <a:buChar char="Ø"/>
            </a:pPr>
            <a:endParaRPr lang="en-US" sz="1800" b="0" i="0" u="none" strike="noStrike" baseline="0" dirty="0">
              <a:solidFill>
                <a:schemeClr val="accent1"/>
              </a:solidFill>
              <a:latin typeface="Arial" panose="020B0604020202020204" pitchFamily="34" charset="0"/>
            </a:endParaRPr>
          </a:p>
          <a:p>
            <a:endParaRPr lang="en-US" dirty="0"/>
          </a:p>
        </p:txBody>
      </p:sp>
      <p:sp>
        <p:nvSpPr>
          <p:cNvPr id="3" name="Slide Number Placeholder 2">
            <a:extLst>
              <a:ext uri="{FF2B5EF4-FFF2-40B4-BE49-F238E27FC236}">
                <a16:creationId xmlns:a16="http://schemas.microsoft.com/office/drawing/2014/main" id="{3CF6BD00-5A2A-4BA6-8E6C-FF2E3E4C9902}"/>
              </a:ext>
            </a:extLst>
          </p:cNvPr>
          <p:cNvSpPr>
            <a:spLocks noGrp="1"/>
          </p:cNvSpPr>
          <p:nvPr>
            <p:ph type="sldNum" sz="quarter" idx="4"/>
          </p:nvPr>
        </p:nvSpPr>
        <p:spPr/>
        <p:txBody>
          <a:bodyPr/>
          <a:lstStyle/>
          <a:p>
            <a:fld id="{E8A74B61-50D3-3946-8366-1E447A2A8431}" type="slidenum">
              <a:rPr lang="en-US" smtClean="0"/>
              <a:pPr/>
              <a:t>10</a:t>
            </a:fld>
            <a:endParaRPr lang="en-US" dirty="0"/>
          </a:p>
        </p:txBody>
      </p:sp>
      <p:sp>
        <p:nvSpPr>
          <p:cNvPr id="5" name="Text Placeholder 4">
            <a:extLst>
              <a:ext uri="{FF2B5EF4-FFF2-40B4-BE49-F238E27FC236}">
                <a16:creationId xmlns:a16="http://schemas.microsoft.com/office/drawing/2014/main" id="{B1BAEE7B-9547-4B51-999C-4F02821D1252}"/>
              </a:ext>
            </a:extLst>
          </p:cNvPr>
          <p:cNvSpPr>
            <a:spLocks noGrp="1"/>
          </p:cNvSpPr>
          <p:nvPr>
            <p:ph type="body" sz="quarter" idx="18"/>
          </p:nvPr>
        </p:nvSpPr>
        <p:spPr>
          <a:xfrm>
            <a:off x="575733" y="634053"/>
            <a:ext cx="8820150" cy="511810"/>
          </a:xfrm>
        </p:spPr>
        <p:txBody>
          <a:bodyPr/>
          <a:lstStyle/>
          <a:p>
            <a:r>
              <a:rPr lang="en-US" sz="2600" dirty="0"/>
              <a:t>International Travel</a:t>
            </a:r>
          </a:p>
        </p:txBody>
      </p:sp>
      <p:pic>
        <p:nvPicPr>
          <p:cNvPr id="12" name="Picture 11">
            <a:extLst>
              <a:ext uri="{FF2B5EF4-FFF2-40B4-BE49-F238E27FC236}">
                <a16:creationId xmlns:a16="http://schemas.microsoft.com/office/drawing/2014/main" id="{4DB6D368-CEF5-43EA-89CA-E7DBB27DBB6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67131" y="1286036"/>
            <a:ext cx="4687408" cy="4806487"/>
          </a:xfrm>
          <a:prstGeom prst="rect">
            <a:avLst/>
          </a:prstGeom>
        </p:spPr>
      </p:pic>
    </p:spTree>
    <p:extLst>
      <p:ext uri="{BB962C8B-B14F-4D97-AF65-F5344CB8AC3E}">
        <p14:creationId xmlns:p14="http://schemas.microsoft.com/office/powerpoint/2010/main" val="16004458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CDF84E0-31E0-4186-B07A-2C479CAABD58}"/>
              </a:ext>
            </a:extLst>
          </p:cNvPr>
          <p:cNvSpPr>
            <a:spLocks noGrp="1"/>
          </p:cNvSpPr>
          <p:nvPr>
            <p:ph idx="1"/>
          </p:nvPr>
        </p:nvSpPr>
        <p:spPr>
          <a:xfrm>
            <a:off x="575733" y="1484526"/>
            <a:ext cx="11040534" cy="4470712"/>
          </a:xfrm>
        </p:spPr>
        <p:txBody>
          <a:bodyPr/>
          <a:lstStyle/>
          <a:p>
            <a:pPr marR="0" algn="l"/>
            <a:r>
              <a:rPr lang="en-US" sz="1800" b="1" i="0" u="none" strike="noStrike" baseline="0" dirty="0">
                <a:solidFill>
                  <a:schemeClr val="accent1"/>
                </a:solidFill>
                <a:latin typeface="Aptos"/>
              </a:rPr>
              <a:t>Increased consular processing delays have become more common, often due to enhanced vetting. </a:t>
            </a:r>
          </a:p>
          <a:p>
            <a:pPr marR="0" algn="l"/>
            <a:r>
              <a:rPr lang="en-US" sz="1800" b="0" i="0" u="none" strike="noStrike" baseline="0" dirty="0">
                <a:solidFill>
                  <a:schemeClr val="accent1"/>
                </a:solidFill>
                <a:latin typeface="Aptos"/>
              </a:rPr>
              <a:t>Most Consulates permit you to request an “emergency” appointment but there is a vast difference in adjudication of these.</a:t>
            </a:r>
          </a:p>
          <a:p>
            <a:pPr marR="0" algn="l"/>
            <a:r>
              <a:rPr lang="en-US" sz="1800" b="0" i="0" u="none" strike="noStrike" baseline="0" dirty="0">
                <a:solidFill>
                  <a:schemeClr val="accent1"/>
                </a:solidFill>
                <a:latin typeface="Aptos"/>
              </a:rPr>
              <a:t>Some individuals at US Embassy/Consulates are subjected to “Administrative Processing” this status is unpredictable (could be a few days or up to 6 months or MORE) and especially common for F and J individuals. </a:t>
            </a:r>
            <a:r>
              <a:rPr lang="en-US" sz="1800" dirty="0">
                <a:solidFill>
                  <a:schemeClr val="accent1"/>
                </a:solidFill>
                <a:latin typeface="Aptos"/>
              </a:rPr>
              <a:t>(</a:t>
            </a:r>
            <a:r>
              <a:rPr lang="en-US" sz="1800" b="0" i="0" u="none" strike="noStrike" baseline="0" dirty="0">
                <a:solidFill>
                  <a:schemeClr val="accent1"/>
                </a:solidFill>
                <a:latin typeface="Aptos"/>
              </a:rPr>
              <a:t>Most prevalent in India, China and Middle East and for individuals who are conducting research)</a:t>
            </a:r>
          </a:p>
          <a:p>
            <a:pPr marL="0" marR="0" lvl="1" indent="0" algn="l">
              <a:buNone/>
            </a:pPr>
            <a:r>
              <a:rPr lang="en-US" sz="1800" dirty="0">
                <a:solidFill>
                  <a:schemeClr val="accent1"/>
                </a:solidFill>
                <a:latin typeface="Aptos"/>
              </a:rPr>
              <a:t>Typically Administrative Processing cannot be </a:t>
            </a:r>
            <a:r>
              <a:rPr lang="en-US" sz="1800" b="0" i="0" u="none" strike="noStrike" baseline="0" dirty="0">
                <a:solidFill>
                  <a:schemeClr val="accent1"/>
                </a:solidFill>
                <a:latin typeface="Aptos"/>
              </a:rPr>
              <a:t>expedited. Must wait for the process to run its course. </a:t>
            </a:r>
            <a:endParaRPr lang="en-US" sz="800" b="0" i="0" u="none" strike="noStrike" baseline="0" dirty="0">
              <a:solidFill>
                <a:schemeClr val="accent1"/>
              </a:solidFill>
              <a:latin typeface="Aptos"/>
            </a:endParaRPr>
          </a:p>
          <a:p>
            <a:pPr marL="0" marR="0" lvl="1" indent="0" algn="l">
              <a:buNone/>
            </a:pPr>
            <a:r>
              <a:rPr lang="en-US" sz="1800" b="0" i="0" u="none" strike="noStrike" baseline="0" dirty="0">
                <a:solidFill>
                  <a:schemeClr val="accent1"/>
                </a:solidFill>
                <a:latin typeface="Aptos"/>
              </a:rPr>
              <a:t>Trainees should ALWAYS notify you when traveling. </a:t>
            </a:r>
          </a:p>
          <a:p>
            <a:pPr marL="681750" lvl="4" indent="-285750">
              <a:buFont typeface="Wingdings" panose="05000000000000000000" pitchFamily="2" charset="2"/>
              <a:buChar char="q"/>
            </a:pPr>
            <a:r>
              <a:rPr lang="en-US" sz="1800" b="0" i="0" u="none" strike="noStrike" baseline="0" dirty="0">
                <a:solidFill>
                  <a:schemeClr val="accent1"/>
                </a:solidFill>
                <a:latin typeface="Aptos"/>
              </a:rPr>
              <a:t>J1s, check </a:t>
            </a:r>
            <a:r>
              <a:rPr lang="en-US" sz="1800" b="0" i="0" u="none" strike="noStrike" baseline="0" dirty="0" err="1">
                <a:solidFill>
                  <a:schemeClr val="accent1"/>
                </a:solidFill>
                <a:latin typeface="Aptos"/>
              </a:rPr>
              <a:t>Intealth</a:t>
            </a:r>
            <a:r>
              <a:rPr lang="en-US" sz="1800" b="0" i="0" u="none" strike="noStrike" baseline="0" dirty="0">
                <a:solidFill>
                  <a:schemeClr val="accent1"/>
                </a:solidFill>
                <a:latin typeface="Aptos"/>
              </a:rPr>
              <a:t> advisories  </a:t>
            </a:r>
          </a:p>
          <a:p>
            <a:pPr marL="681750" lvl="4" indent="-285750">
              <a:buFont typeface="Wingdings" panose="05000000000000000000" pitchFamily="2" charset="2"/>
              <a:buChar char="q"/>
            </a:pPr>
            <a:r>
              <a:rPr lang="en-US" sz="1800" dirty="0">
                <a:solidFill>
                  <a:schemeClr val="accent1"/>
                </a:solidFill>
                <a:latin typeface="Aptos"/>
              </a:rPr>
              <a:t>H1Bs notify Fragomen contacts</a:t>
            </a:r>
          </a:p>
          <a:p>
            <a:pPr marL="681750" lvl="4" indent="-285750">
              <a:buFont typeface="Wingdings" panose="05000000000000000000" pitchFamily="2" charset="2"/>
              <a:buChar char="q"/>
            </a:pPr>
            <a:r>
              <a:rPr lang="en-US" sz="1800" dirty="0">
                <a:solidFill>
                  <a:schemeClr val="accent1"/>
                </a:solidFill>
                <a:latin typeface="Aptos"/>
              </a:rPr>
              <a:t>Trainees may need a letter from BIDMC supporting the need for an emergency visa appointment</a:t>
            </a:r>
          </a:p>
          <a:p>
            <a:pPr marL="0" lvl="2" indent="0">
              <a:buNone/>
            </a:pPr>
            <a:endParaRPr lang="en-US" sz="1800" dirty="0">
              <a:solidFill>
                <a:schemeClr val="accent1">
                  <a:lumMod val="75000"/>
                </a:schemeClr>
              </a:solidFill>
            </a:endParaRPr>
          </a:p>
          <a:p>
            <a:pPr marL="285750" lvl="2" indent="-285750">
              <a:buFont typeface="Wingdings" panose="05000000000000000000" pitchFamily="2" charset="2"/>
              <a:buChar char="q"/>
            </a:pPr>
            <a:endParaRPr lang="en-US" sz="1800" b="0" i="0" u="none" strike="noStrike" baseline="0" dirty="0">
              <a:solidFill>
                <a:srgbClr val="121B22"/>
              </a:solidFill>
            </a:endParaRPr>
          </a:p>
          <a:p>
            <a:pPr marL="285750" indent="-285750">
              <a:buFont typeface="Wingdings" panose="05000000000000000000" pitchFamily="2" charset="2"/>
              <a:buChar char="Ø"/>
            </a:pPr>
            <a:endParaRPr lang="en-US" sz="1800" dirty="0"/>
          </a:p>
          <a:p>
            <a:pPr marL="285750" indent="-285750">
              <a:buFont typeface="Wingdings" panose="05000000000000000000" pitchFamily="2" charset="2"/>
              <a:buChar char="Ø"/>
            </a:pPr>
            <a:endParaRPr lang="en-US" sz="1800" dirty="0">
              <a:solidFill>
                <a:schemeClr val="accent1"/>
              </a:solidFill>
              <a:latin typeface="Arial" panose="020B0604020202020204" pitchFamily="34" charset="0"/>
            </a:endParaRPr>
          </a:p>
          <a:p>
            <a:pPr marL="285750" indent="-285750">
              <a:buFont typeface="Wingdings" panose="05000000000000000000" pitchFamily="2" charset="2"/>
              <a:buChar char="Ø"/>
            </a:pPr>
            <a:endParaRPr lang="en-US" sz="1800" b="0" i="0" u="none" strike="noStrike" baseline="0" dirty="0">
              <a:solidFill>
                <a:schemeClr val="accent1"/>
              </a:solidFill>
              <a:latin typeface="Arial" panose="020B0604020202020204" pitchFamily="34" charset="0"/>
            </a:endParaRPr>
          </a:p>
          <a:p>
            <a:endParaRPr lang="en-US" dirty="0"/>
          </a:p>
        </p:txBody>
      </p:sp>
      <p:sp>
        <p:nvSpPr>
          <p:cNvPr id="3" name="Slide Number Placeholder 2">
            <a:extLst>
              <a:ext uri="{FF2B5EF4-FFF2-40B4-BE49-F238E27FC236}">
                <a16:creationId xmlns:a16="http://schemas.microsoft.com/office/drawing/2014/main" id="{3CF6BD00-5A2A-4BA6-8E6C-FF2E3E4C9902}"/>
              </a:ext>
            </a:extLst>
          </p:cNvPr>
          <p:cNvSpPr>
            <a:spLocks noGrp="1"/>
          </p:cNvSpPr>
          <p:nvPr>
            <p:ph type="sldNum" sz="quarter" idx="4"/>
          </p:nvPr>
        </p:nvSpPr>
        <p:spPr/>
        <p:txBody>
          <a:bodyPr/>
          <a:lstStyle/>
          <a:p>
            <a:fld id="{E8A74B61-50D3-3946-8366-1E447A2A8431}" type="slidenum">
              <a:rPr lang="en-US" smtClean="0"/>
              <a:pPr/>
              <a:t>11</a:t>
            </a:fld>
            <a:endParaRPr lang="en-US" dirty="0"/>
          </a:p>
        </p:txBody>
      </p:sp>
      <p:sp>
        <p:nvSpPr>
          <p:cNvPr id="5" name="Text Placeholder 4">
            <a:extLst>
              <a:ext uri="{FF2B5EF4-FFF2-40B4-BE49-F238E27FC236}">
                <a16:creationId xmlns:a16="http://schemas.microsoft.com/office/drawing/2014/main" id="{B1BAEE7B-9547-4B51-999C-4F02821D1252}"/>
              </a:ext>
            </a:extLst>
          </p:cNvPr>
          <p:cNvSpPr>
            <a:spLocks noGrp="1"/>
          </p:cNvSpPr>
          <p:nvPr>
            <p:ph type="body" sz="quarter" idx="18"/>
          </p:nvPr>
        </p:nvSpPr>
        <p:spPr>
          <a:xfrm>
            <a:off x="575733" y="634053"/>
            <a:ext cx="8820150" cy="511810"/>
          </a:xfrm>
        </p:spPr>
        <p:txBody>
          <a:bodyPr/>
          <a:lstStyle/>
          <a:p>
            <a:r>
              <a:rPr lang="en-US" sz="2600" dirty="0"/>
              <a:t>International Travel</a:t>
            </a:r>
          </a:p>
        </p:txBody>
      </p:sp>
    </p:spTree>
    <p:extLst>
      <p:ext uri="{BB962C8B-B14F-4D97-AF65-F5344CB8AC3E}">
        <p14:creationId xmlns:p14="http://schemas.microsoft.com/office/powerpoint/2010/main" val="6766197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9C7D1E6-810F-4647-AA29-B2FB1E15289A}"/>
              </a:ext>
            </a:extLst>
          </p:cNvPr>
          <p:cNvSpPr>
            <a:spLocks noGrp="1"/>
          </p:cNvSpPr>
          <p:nvPr>
            <p:ph idx="1"/>
          </p:nvPr>
        </p:nvSpPr>
        <p:spPr/>
        <p:txBody>
          <a:bodyPr/>
          <a:lstStyle/>
          <a:p>
            <a:pPr marL="0" marR="0">
              <a:spcBef>
                <a:spcPts val="0"/>
              </a:spcBef>
              <a:spcAft>
                <a:spcPts val="0"/>
              </a:spcAft>
            </a:pPr>
            <a:r>
              <a:rPr lang="en-US" sz="1800" dirty="0">
                <a:solidFill>
                  <a:srgbClr val="002060"/>
                </a:solidFill>
                <a:effectLst/>
                <a:latin typeface="Aptos Display"/>
                <a:ea typeface="Calibri" panose="020F0502020204030204" pitchFamily="34" charset="0"/>
                <a:cs typeface="Calibri" panose="020F0502020204030204" pitchFamily="34" charset="0"/>
              </a:rPr>
              <a:t>Before travel, trainees should schedule a visa stamping appointment and </a:t>
            </a:r>
            <a:r>
              <a:rPr lang="en-US" sz="1800" dirty="0">
                <a:solidFill>
                  <a:srgbClr val="002060"/>
                </a:solidFill>
                <a:latin typeface="Aptos Display"/>
                <a:ea typeface="Calibri" panose="020F0502020204030204" pitchFamily="34" charset="0"/>
                <a:cs typeface="Calibri" panose="020F0502020204030204" pitchFamily="34" charset="0"/>
              </a:rPr>
              <a:t>have the following documents</a:t>
            </a:r>
            <a:r>
              <a:rPr lang="en-US" sz="1800" dirty="0">
                <a:solidFill>
                  <a:srgbClr val="002060"/>
                </a:solidFill>
                <a:effectLst/>
                <a:latin typeface="Aptos Display"/>
                <a:ea typeface="Calibri" panose="020F0502020204030204" pitchFamily="34" charset="0"/>
                <a:cs typeface="Calibri" panose="020F0502020204030204" pitchFamily="34" charset="0"/>
              </a:rPr>
              <a:t>:</a:t>
            </a:r>
            <a:endParaRPr lang="en-US" sz="1800" dirty="0">
              <a:effectLst/>
              <a:latin typeface="Aptos"/>
              <a:ea typeface="Calibri" panose="020F0502020204030204" pitchFamily="34" charset="0"/>
              <a:cs typeface="Calibri" panose="020F0502020204030204" pitchFamily="34" charset="0"/>
            </a:endParaRPr>
          </a:p>
          <a:p>
            <a:pPr marL="0" marR="0">
              <a:spcBef>
                <a:spcPts val="0"/>
              </a:spcBef>
              <a:spcAft>
                <a:spcPts val="0"/>
              </a:spcAft>
            </a:pPr>
            <a:r>
              <a:rPr lang="en-US" sz="1800" dirty="0">
                <a:solidFill>
                  <a:srgbClr val="002060"/>
                </a:solidFill>
                <a:effectLst/>
                <a:latin typeface="Aptos Display"/>
                <a:ea typeface="Calibri" panose="020F0502020204030204" pitchFamily="34" charset="0"/>
                <a:cs typeface="Calibri" panose="020F0502020204030204" pitchFamily="34" charset="0"/>
              </a:rPr>
              <a:t> </a:t>
            </a:r>
            <a:endParaRPr lang="en-US" sz="1800" dirty="0">
              <a:effectLst/>
              <a:latin typeface="Aptos"/>
              <a:ea typeface="Calibri" panose="020F0502020204030204" pitchFamily="34" charset="0"/>
              <a:cs typeface="Calibri" panose="020F0502020204030204" pitchFamily="34" charset="0"/>
            </a:endParaRPr>
          </a:p>
          <a:p>
            <a:pPr marL="342900" marR="0" lvl="0" indent="-342900">
              <a:spcBef>
                <a:spcPts val="0"/>
              </a:spcBef>
              <a:spcAft>
                <a:spcPts val="0"/>
              </a:spcAft>
              <a:buSzPts val="1000"/>
              <a:buFont typeface="Wingdings" panose="05000000000000000000" pitchFamily="2" charset="2"/>
              <a:buChar char="q"/>
              <a:tabLst>
                <a:tab pos="457200" algn="l"/>
              </a:tabLst>
            </a:pPr>
            <a:r>
              <a:rPr lang="en-US" sz="1800" dirty="0">
                <a:solidFill>
                  <a:srgbClr val="002060"/>
                </a:solidFill>
                <a:effectLst/>
                <a:latin typeface="Aptos Display"/>
                <a:ea typeface="Times New Roman" panose="02020603050405020304" pitchFamily="18" charset="0"/>
                <a:cs typeface="Calibri" panose="020F0502020204030204" pitchFamily="34" charset="0"/>
              </a:rPr>
              <a:t>A valid passport</a:t>
            </a:r>
            <a:endParaRPr lang="en-US" sz="1800" dirty="0">
              <a:solidFill>
                <a:srgbClr val="002060"/>
              </a:solidFill>
              <a:effectLst/>
              <a:latin typeface="Aptos"/>
              <a:ea typeface="Calibri" panose="020F0502020204030204" pitchFamily="34" charset="0"/>
              <a:cs typeface="Calibri" panose="020F0502020204030204" pitchFamily="34" charset="0"/>
            </a:endParaRPr>
          </a:p>
          <a:p>
            <a:pPr marL="342900" marR="0" lvl="0" indent="-342900">
              <a:spcBef>
                <a:spcPts val="0"/>
              </a:spcBef>
              <a:spcAft>
                <a:spcPts val="0"/>
              </a:spcAft>
              <a:buSzPts val="1000"/>
              <a:buFont typeface="Wingdings" panose="05000000000000000000" pitchFamily="2" charset="2"/>
              <a:buChar char="q"/>
              <a:tabLst>
                <a:tab pos="457200" algn="l"/>
              </a:tabLst>
            </a:pPr>
            <a:r>
              <a:rPr lang="en-US" sz="1800" dirty="0">
                <a:solidFill>
                  <a:srgbClr val="002060"/>
                </a:solidFill>
                <a:latin typeface="Aptos Display"/>
                <a:ea typeface="Times New Roman" panose="02020603050405020304" pitchFamily="18" charset="0"/>
                <a:cs typeface="Calibri" panose="020F0502020204030204" pitchFamily="34" charset="0"/>
              </a:rPr>
              <a:t>O</a:t>
            </a:r>
            <a:r>
              <a:rPr lang="en-US" sz="1800" dirty="0">
                <a:solidFill>
                  <a:srgbClr val="002060"/>
                </a:solidFill>
                <a:effectLst/>
                <a:latin typeface="Aptos Display"/>
                <a:ea typeface="Times New Roman" panose="02020603050405020304" pitchFamily="18" charset="0"/>
                <a:cs typeface="Calibri" panose="020F0502020204030204" pitchFamily="34" charset="0"/>
              </a:rPr>
              <a:t>riginal H-1B approval notice (Form I-797) or current DS-2019 (J1s)</a:t>
            </a:r>
          </a:p>
          <a:p>
            <a:pPr marL="342900" marR="0" lvl="0" indent="-342900">
              <a:spcBef>
                <a:spcPts val="0"/>
              </a:spcBef>
              <a:spcAft>
                <a:spcPts val="0"/>
              </a:spcAft>
              <a:buSzPts val="1000"/>
              <a:buFont typeface="Wingdings" panose="05000000000000000000" pitchFamily="2" charset="2"/>
              <a:buChar char="q"/>
              <a:tabLst>
                <a:tab pos="457200" algn="l"/>
              </a:tabLst>
            </a:pPr>
            <a:r>
              <a:rPr lang="en-US" sz="1800" dirty="0">
                <a:solidFill>
                  <a:srgbClr val="002060"/>
                </a:solidFill>
                <a:effectLst/>
                <a:latin typeface="Aptos Display"/>
                <a:ea typeface="Times New Roman" panose="02020603050405020304" pitchFamily="18" charset="0"/>
                <a:cs typeface="Calibri" panose="020F0502020204030204" pitchFamily="34" charset="0"/>
              </a:rPr>
              <a:t>A copy of H-1B petition filing</a:t>
            </a:r>
            <a:endParaRPr lang="en-US" sz="1800" dirty="0">
              <a:solidFill>
                <a:srgbClr val="002060"/>
              </a:solidFill>
              <a:effectLst/>
              <a:latin typeface="Aptos"/>
              <a:ea typeface="Calibri" panose="020F0502020204030204" pitchFamily="34" charset="0"/>
              <a:cs typeface="Calibri" panose="020F0502020204030204" pitchFamily="34" charset="0"/>
            </a:endParaRPr>
          </a:p>
          <a:p>
            <a:pPr marL="342900" marR="0" lvl="0" indent="-342900">
              <a:spcBef>
                <a:spcPts val="0"/>
              </a:spcBef>
              <a:spcAft>
                <a:spcPts val="0"/>
              </a:spcAft>
              <a:buSzPts val="1000"/>
              <a:buFont typeface="Wingdings" panose="05000000000000000000" pitchFamily="2" charset="2"/>
              <a:buChar char="q"/>
              <a:tabLst>
                <a:tab pos="457200" algn="l"/>
              </a:tabLst>
            </a:pPr>
            <a:r>
              <a:rPr lang="en-US" sz="1800" dirty="0">
                <a:solidFill>
                  <a:srgbClr val="002060"/>
                </a:solidFill>
                <a:effectLst/>
                <a:latin typeface="Aptos Display"/>
                <a:ea typeface="Times New Roman" panose="02020603050405020304" pitchFamily="18" charset="0"/>
                <a:cs typeface="Calibri" panose="020F0502020204030204" pitchFamily="34" charset="0"/>
              </a:rPr>
              <a:t>A recent employment verification letter from BIDMC confirming position, salary, and continued employment</a:t>
            </a:r>
            <a:endParaRPr lang="en-US" sz="1800" dirty="0">
              <a:solidFill>
                <a:srgbClr val="002060"/>
              </a:solidFill>
              <a:effectLst/>
              <a:latin typeface="Aptos"/>
              <a:ea typeface="Calibri" panose="020F0502020204030204" pitchFamily="34" charset="0"/>
              <a:cs typeface="Calibri" panose="020F0502020204030204" pitchFamily="34" charset="0"/>
            </a:endParaRPr>
          </a:p>
          <a:p>
            <a:pPr marL="342900" marR="0" lvl="0" indent="-342900">
              <a:spcBef>
                <a:spcPts val="0"/>
              </a:spcBef>
              <a:spcAft>
                <a:spcPts val="0"/>
              </a:spcAft>
              <a:buSzPts val="1000"/>
              <a:buFont typeface="Wingdings" panose="05000000000000000000" pitchFamily="2" charset="2"/>
              <a:buChar char="q"/>
              <a:tabLst>
                <a:tab pos="457200" algn="l"/>
              </a:tabLst>
            </a:pPr>
            <a:r>
              <a:rPr lang="en-US" sz="1800" dirty="0">
                <a:solidFill>
                  <a:srgbClr val="002060"/>
                </a:solidFill>
                <a:latin typeface="Aptos Display"/>
                <a:ea typeface="Times New Roman" panose="02020603050405020304" pitchFamily="18" charset="0"/>
                <a:cs typeface="Calibri" panose="020F0502020204030204" pitchFamily="34" charset="0"/>
              </a:rPr>
              <a:t>R</a:t>
            </a:r>
            <a:r>
              <a:rPr lang="en-US" sz="1800" dirty="0">
                <a:solidFill>
                  <a:srgbClr val="002060"/>
                </a:solidFill>
                <a:effectLst/>
                <a:latin typeface="Aptos Display"/>
                <a:ea typeface="Times New Roman" panose="02020603050405020304" pitchFamily="18" charset="0"/>
                <a:cs typeface="Calibri" panose="020F0502020204030204" pitchFamily="34" charset="0"/>
              </a:rPr>
              <a:t>ecent pay statements (we generally recommend bringing your last three pay stubs)</a:t>
            </a:r>
            <a:endParaRPr lang="en-US" sz="1800" dirty="0">
              <a:solidFill>
                <a:srgbClr val="002060"/>
              </a:solidFill>
              <a:effectLst/>
              <a:latin typeface="Aptos"/>
              <a:ea typeface="Calibri" panose="020F0502020204030204" pitchFamily="34" charset="0"/>
              <a:cs typeface="Calibri" panose="020F0502020204030204" pitchFamily="34" charset="0"/>
            </a:endParaRPr>
          </a:p>
          <a:p>
            <a:pPr marL="342900" marR="0" lvl="0" indent="-342900">
              <a:spcBef>
                <a:spcPts val="0"/>
              </a:spcBef>
              <a:spcAft>
                <a:spcPts val="0"/>
              </a:spcAft>
              <a:buSzPts val="1000"/>
              <a:buFont typeface="Wingdings" panose="05000000000000000000" pitchFamily="2" charset="2"/>
              <a:buChar char="q"/>
              <a:tabLst>
                <a:tab pos="457200" algn="l"/>
              </a:tabLst>
            </a:pPr>
            <a:r>
              <a:rPr lang="en-US" sz="1800" dirty="0">
                <a:solidFill>
                  <a:srgbClr val="002060"/>
                </a:solidFill>
                <a:effectLst/>
                <a:latin typeface="Aptos Display"/>
                <a:ea typeface="Times New Roman" panose="02020603050405020304" pitchFamily="18" charset="0"/>
                <a:cs typeface="Calibri" panose="020F0502020204030204" pitchFamily="34" charset="0"/>
              </a:rPr>
              <a:t>Any other documents requested by the U.S. Embassy or Consulate where applying for visa</a:t>
            </a:r>
          </a:p>
          <a:p>
            <a:pPr marL="342900" marR="0" lvl="0" indent="-342900">
              <a:spcBef>
                <a:spcPts val="0"/>
              </a:spcBef>
              <a:spcAft>
                <a:spcPts val="0"/>
              </a:spcAft>
              <a:buSzPts val="1000"/>
              <a:buFont typeface="Symbol" panose="05050102010706020507" pitchFamily="18" charset="2"/>
              <a:buChar char=""/>
              <a:tabLst>
                <a:tab pos="457200" algn="l"/>
              </a:tabLst>
            </a:pPr>
            <a:endParaRPr lang="en-US" sz="1800" dirty="0">
              <a:solidFill>
                <a:srgbClr val="002060"/>
              </a:solidFill>
              <a:latin typeface="Aptos Display"/>
              <a:ea typeface="Calibri" panose="020F0502020204030204" pitchFamily="34" charset="0"/>
              <a:cs typeface="Calibri" panose="020F0502020204030204" pitchFamily="34" charset="0"/>
            </a:endParaRPr>
          </a:p>
          <a:p>
            <a:pPr marL="0" marR="0">
              <a:spcBef>
                <a:spcPts val="0"/>
              </a:spcBef>
              <a:spcAft>
                <a:spcPts val="0"/>
              </a:spcAft>
            </a:pPr>
            <a:r>
              <a:rPr lang="en-US" sz="1800" dirty="0">
                <a:solidFill>
                  <a:srgbClr val="002060"/>
                </a:solidFill>
                <a:latin typeface="Aptos Display"/>
                <a:ea typeface="Calibri" panose="020F0502020204030204" pitchFamily="34" charset="0"/>
                <a:cs typeface="Calibri" panose="020F0502020204030204" pitchFamily="34" charset="0"/>
              </a:rPr>
              <a:t>R</a:t>
            </a:r>
            <a:r>
              <a:rPr lang="en-US" sz="1800" dirty="0">
                <a:solidFill>
                  <a:srgbClr val="002060"/>
                </a:solidFill>
                <a:effectLst/>
                <a:latin typeface="Aptos Display"/>
                <a:ea typeface="Calibri" panose="020F0502020204030204" pitchFamily="34" charset="0"/>
                <a:cs typeface="Calibri" panose="020F0502020204030204" pitchFamily="34" charset="0"/>
              </a:rPr>
              <a:t>eviewing the U.S. Embassy or Consulate's website to understand the current visa appointment availability and application requirements before making travel plans is strongly advised.</a:t>
            </a:r>
            <a:endParaRPr lang="en-US" sz="1800" dirty="0">
              <a:effectLst/>
              <a:latin typeface="Aptos"/>
              <a:ea typeface="Calibri" panose="020F0502020204030204" pitchFamily="34" charset="0"/>
              <a:cs typeface="Calibri" panose="020F0502020204030204" pitchFamily="34" charset="0"/>
            </a:endParaRPr>
          </a:p>
          <a:p>
            <a:pPr marL="0" marR="0">
              <a:spcBef>
                <a:spcPts val="0"/>
              </a:spcBef>
              <a:spcAft>
                <a:spcPts val="0"/>
              </a:spcAft>
            </a:pPr>
            <a:r>
              <a:rPr lang="en-US" sz="1800" dirty="0">
                <a:solidFill>
                  <a:srgbClr val="002060"/>
                </a:solidFill>
                <a:effectLst/>
                <a:latin typeface="Aptos Display"/>
                <a:ea typeface="Calibri" panose="020F0502020204030204" pitchFamily="34" charset="0"/>
                <a:cs typeface="Calibri" panose="020F0502020204030204" pitchFamily="34" charset="0"/>
              </a:rPr>
              <a:t> </a:t>
            </a:r>
            <a:endParaRPr lang="en-US" sz="1800" dirty="0">
              <a:effectLst/>
              <a:latin typeface="Aptos"/>
              <a:ea typeface="Calibri" panose="020F0502020204030204" pitchFamily="34" charset="0"/>
              <a:cs typeface="Calibri" panose="020F0502020204030204" pitchFamily="34" charset="0"/>
            </a:endParaRPr>
          </a:p>
          <a:p>
            <a:pPr marL="0" marR="0">
              <a:spcBef>
                <a:spcPts val="0"/>
              </a:spcBef>
              <a:spcAft>
                <a:spcPts val="0"/>
              </a:spcAft>
            </a:pPr>
            <a:r>
              <a:rPr lang="en-US" sz="1800" dirty="0">
                <a:solidFill>
                  <a:srgbClr val="002060"/>
                </a:solidFill>
                <a:effectLst/>
                <a:latin typeface="Aptos Display"/>
                <a:ea typeface="Calibri" panose="020F0502020204030204" pitchFamily="34" charset="0"/>
                <a:cs typeface="Calibri" panose="020F0502020204030204" pitchFamily="34" charset="0"/>
              </a:rPr>
              <a:t>Visa processing times can vary, and administrative processing may occur in some cases.</a:t>
            </a:r>
          </a:p>
          <a:p>
            <a:pPr marL="0" marR="0">
              <a:spcBef>
                <a:spcPts val="0"/>
              </a:spcBef>
              <a:spcAft>
                <a:spcPts val="0"/>
              </a:spcAft>
            </a:pPr>
            <a:r>
              <a:rPr lang="en-US" sz="1800" dirty="0">
                <a:solidFill>
                  <a:srgbClr val="002060"/>
                </a:solidFill>
                <a:effectLst/>
                <a:latin typeface="Aptos Display"/>
                <a:ea typeface="Calibri" panose="020F0502020204030204" pitchFamily="34" charset="0"/>
                <a:cs typeface="Calibri" panose="020F0502020204030204" pitchFamily="34" charset="0"/>
              </a:rPr>
              <a:t> </a:t>
            </a:r>
            <a:endParaRPr lang="en-US" sz="1800" dirty="0">
              <a:effectLst/>
              <a:latin typeface="Aptos"/>
              <a:ea typeface="Calibri" panose="020F0502020204030204" pitchFamily="34" charset="0"/>
              <a:cs typeface="Calibri" panose="020F0502020204030204" pitchFamily="34" charset="0"/>
            </a:endParaRPr>
          </a:p>
          <a:p>
            <a:pPr marL="0" marR="0">
              <a:spcBef>
                <a:spcPts val="0"/>
              </a:spcBef>
              <a:spcAft>
                <a:spcPts val="0"/>
              </a:spcAft>
            </a:pPr>
            <a:r>
              <a:rPr lang="en-US" sz="1800" b="1" u="sng" dirty="0">
                <a:solidFill>
                  <a:srgbClr val="002060"/>
                </a:solidFill>
                <a:effectLst/>
                <a:latin typeface="Aptos Display"/>
                <a:ea typeface="Calibri" panose="020F0502020204030204" pitchFamily="34" charset="0"/>
                <a:cs typeface="Calibri" panose="020F0502020204030204" pitchFamily="34" charset="0"/>
              </a:rPr>
              <a:t>H1Bs: </a:t>
            </a:r>
            <a:r>
              <a:rPr lang="en-US" sz="1800" dirty="0">
                <a:solidFill>
                  <a:srgbClr val="002060"/>
                </a:solidFill>
                <a:latin typeface="Aptos Display"/>
                <a:ea typeface="Calibri" panose="020F0502020204030204" pitchFamily="34" charset="0"/>
                <a:cs typeface="Calibri" panose="020F0502020204030204" pitchFamily="34" charset="0"/>
              </a:rPr>
              <a:t>upon</a:t>
            </a:r>
            <a:r>
              <a:rPr lang="en-US" sz="1800" dirty="0">
                <a:solidFill>
                  <a:srgbClr val="002060"/>
                </a:solidFill>
                <a:effectLst/>
                <a:latin typeface="Aptos Display"/>
                <a:ea typeface="Calibri" panose="020F0502020204030204" pitchFamily="34" charset="0"/>
                <a:cs typeface="Calibri" panose="020F0502020204030204" pitchFamily="34" charset="0"/>
              </a:rPr>
              <a:t> return, send Fragomen a copy of I-94 and visa stamp in order to update records. </a:t>
            </a:r>
          </a:p>
          <a:p>
            <a:pPr marL="0" marR="0">
              <a:spcBef>
                <a:spcPts val="0"/>
              </a:spcBef>
              <a:spcAft>
                <a:spcPts val="0"/>
              </a:spcAft>
            </a:pPr>
            <a:endParaRPr lang="en-US" sz="1800" dirty="0">
              <a:solidFill>
                <a:srgbClr val="002060"/>
              </a:solidFill>
              <a:latin typeface="Aptos Display"/>
              <a:ea typeface="Calibri" panose="020F0502020204030204" pitchFamily="34" charset="0"/>
              <a:cs typeface="Calibri" panose="020F0502020204030204" pitchFamily="34" charset="0"/>
            </a:endParaRPr>
          </a:p>
          <a:p>
            <a:pPr>
              <a:spcAft>
                <a:spcPts val="0"/>
              </a:spcAft>
            </a:pPr>
            <a:r>
              <a:rPr lang="en-US" sz="1800" b="1" dirty="0">
                <a:solidFill>
                  <a:schemeClr val="accent1"/>
                </a:solidFill>
                <a:latin typeface="Aptos"/>
              </a:rPr>
              <a:t>What if trainee travels against advisement?</a:t>
            </a:r>
          </a:p>
          <a:p>
            <a:pPr marL="0" marR="0">
              <a:spcBef>
                <a:spcPts val="0"/>
              </a:spcBef>
              <a:spcAft>
                <a:spcPts val="0"/>
              </a:spcAft>
            </a:pPr>
            <a:endParaRPr lang="en-US" sz="1800" dirty="0">
              <a:solidFill>
                <a:srgbClr val="002060"/>
              </a:solidFill>
              <a:effectLst/>
              <a:latin typeface="Aptos"/>
              <a:ea typeface="Calibri" panose="020F0502020204030204" pitchFamily="34" charset="0"/>
              <a:cs typeface="Calibri" panose="020F0502020204030204" pitchFamily="34" charset="0"/>
            </a:endParaRPr>
          </a:p>
          <a:p>
            <a:endParaRPr lang="en-US" dirty="0"/>
          </a:p>
        </p:txBody>
      </p:sp>
      <p:sp>
        <p:nvSpPr>
          <p:cNvPr id="3" name="Slide Number Placeholder 2">
            <a:extLst>
              <a:ext uri="{FF2B5EF4-FFF2-40B4-BE49-F238E27FC236}">
                <a16:creationId xmlns:a16="http://schemas.microsoft.com/office/drawing/2014/main" id="{C13CF573-CA21-487E-8383-19BF38DEB14A}"/>
              </a:ext>
            </a:extLst>
          </p:cNvPr>
          <p:cNvSpPr>
            <a:spLocks noGrp="1"/>
          </p:cNvSpPr>
          <p:nvPr>
            <p:ph type="sldNum" sz="quarter" idx="4"/>
          </p:nvPr>
        </p:nvSpPr>
        <p:spPr/>
        <p:txBody>
          <a:bodyPr/>
          <a:lstStyle/>
          <a:p>
            <a:fld id="{E8A74B61-50D3-3946-8366-1E447A2A8431}" type="slidenum">
              <a:rPr lang="en-US" smtClean="0"/>
              <a:pPr/>
              <a:t>12</a:t>
            </a:fld>
            <a:endParaRPr lang="en-US" dirty="0"/>
          </a:p>
        </p:txBody>
      </p:sp>
      <p:sp>
        <p:nvSpPr>
          <p:cNvPr id="4" name="Text Placeholder 3">
            <a:extLst>
              <a:ext uri="{FF2B5EF4-FFF2-40B4-BE49-F238E27FC236}">
                <a16:creationId xmlns:a16="http://schemas.microsoft.com/office/drawing/2014/main" id="{9DF05C57-802D-4089-BDF8-3AB3FD92E51E}"/>
              </a:ext>
            </a:extLst>
          </p:cNvPr>
          <p:cNvSpPr>
            <a:spLocks noGrp="1"/>
          </p:cNvSpPr>
          <p:nvPr>
            <p:ph type="body" sz="quarter" idx="18"/>
          </p:nvPr>
        </p:nvSpPr>
        <p:spPr>
          <a:xfrm>
            <a:off x="575733" y="659803"/>
            <a:ext cx="8820000" cy="757761"/>
          </a:xfrm>
        </p:spPr>
        <p:txBody>
          <a:bodyPr/>
          <a:lstStyle/>
          <a:p>
            <a:r>
              <a:rPr lang="en-US" dirty="0"/>
              <a:t>Documents to carry when traveling</a:t>
            </a:r>
          </a:p>
        </p:txBody>
      </p:sp>
    </p:spTree>
    <p:extLst>
      <p:ext uri="{BB962C8B-B14F-4D97-AF65-F5344CB8AC3E}">
        <p14:creationId xmlns:p14="http://schemas.microsoft.com/office/powerpoint/2010/main" val="20450213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CF6BD00-5A2A-4BA6-8E6C-FF2E3E4C9902}"/>
              </a:ext>
            </a:extLst>
          </p:cNvPr>
          <p:cNvSpPr>
            <a:spLocks noGrp="1"/>
          </p:cNvSpPr>
          <p:nvPr>
            <p:ph type="sldNum" sz="quarter" idx="4"/>
          </p:nvPr>
        </p:nvSpPr>
        <p:spPr/>
        <p:txBody>
          <a:bodyPr/>
          <a:lstStyle/>
          <a:p>
            <a:fld id="{E8A74B61-50D3-3946-8366-1E447A2A8431}" type="slidenum">
              <a:rPr lang="en-US" smtClean="0"/>
              <a:pPr/>
              <a:t>13</a:t>
            </a:fld>
            <a:endParaRPr lang="en-US" dirty="0"/>
          </a:p>
        </p:txBody>
      </p:sp>
      <p:sp>
        <p:nvSpPr>
          <p:cNvPr id="5" name="Text Placeholder 4">
            <a:extLst>
              <a:ext uri="{FF2B5EF4-FFF2-40B4-BE49-F238E27FC236}">
                <a16:creationId xmlns:a16="http://schemas.microsoft.com/office/drawing/2014/main" id="{B1BAEE7B-9547-4B51-999C-4F02821D1252}"/>
              </a:ext>
            </a:extLst>
          </p:cNvPr>
          <p:cNvSpPr>
            <a:spLocks noGrp="1"/>
          </p:cNvSpPr>
          <p:nvPr>
            <p:ph type="body" sz="quarter" idx="18"/>
          </p:nvPr>
        </p:nvSpPr>
        <p:spPr>
          <a:xfrm>
            <a:off x="575733" y="634053"/>
            <a:ext cx="8820150" cy="511810"/>
          </a:xfrm>
        </p:spPr>
        <p:txBody>
          <a:bodyPr/>
          <a:lstStyle/>
          <a:p>
            <a:r>
              <a:rPr lang="en-US" sz="2600" dirty="0"/>
              <a:t>How to Initiate Visa Processing</a:t>
            </a:r>
          </a:p>
        </p:txBody>
      </p:sp>
      <p:graphicFrame>
        <p:nvGraphicFramePr>
          <p:cNvPr id="6" name="Diagram 5">
            <a:extLst>
              <a:ext uri="{FF2B5EF4-FFF2-40B4-BE49-F238E27FC236}">
                <a16:creationId xmlns:a16="http://schemas.microsoft.com/office/drawing/2014/main" id="{53E90314-C44C-4317-88B0-FF4F50477527}"/>
              </a:ext>
            </a:extLst>
          </p:cNvPr>
          <p:cNvGraphicFramePr/>
          <p:nvPr>
            <p:extLst>
              <p:ext uri="{D42A27DB-BD31-4B8C-83A1-F6EECF244321}">
                <p14:modId xmlns:p14="http://schemas.microsoft.com/office/powerpoint/2010/main" val="2149178535"/>
              </p:ext>
            </p:extLst>
          </p:nvPr>
        </p:nvGraphicFramePr>
        <p:xfrm>
          <a:off x="608330" y="1958284"/>
          <a:ext cx="10975340" cy="30664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743968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CF6BD00-5A2A-4BA6-8E6C-FF2E3E4C9902}"/>
              </a:ext>
            </a:extLst>
          </p:cNvPr>
          <p:cNvSpPr>
            <a:spLocks noGrp="1"/>
          </p:cNvSpPr>
          <p:nvPr>
            <p:ph type="sldNum" sz="quarter" idx="4"/>
          </p:nvPr>
        </p:nvSpPr>
        <p:spPr/>
        <p:txBody>
          <a:bodyPr/>
          <a:lstStyle/>
          <a:p>
            <a:fld id="{E8A74B61-50D3-3946-8366-1E447A2A8431}" type="slidenum">
              <a:rPr lang="en-US" smtClean="0"/>
              <a:pPr/>
              <a:t>14</a:t>
            </a:fld>
            <a:endParaRPr lang="en-US" dirty="0"/>
          </a:p>
        </p:txBody>
      </p:sp>
      <p:sp>
        <p:nvSpPr>
          <p:cNvPr id="5" name="Text Placeholder 4">
            <a:extLst>
              <a:ext uri="{FF2B5EF4-FFF2-40B4-BE49-F238E27FC236}">
                <a16:creationId xmlns:a16="http://schemas.microsoft.com/office/drawing/2014/main" id="{B1BAEE7B-9547-4B51-999C-4F02821D1252}"/>
              </a:ext>
            </a:extLst>
          </p:cNvPr>
          <p:cNvSpPr>
            <a:spLocks noGrp="1"/>
          </p:cNvSpPr>
          <p:nvPr>
            <p:ph type="body" sz="quarter" idx="18"/>
          </p:nvPr>
        </p:nvSpPr>
        <p:spPr>
          <a:xfrm>
            <a:off x="575733" y="634053"/>
            <a:ext cx="8820150" cy="511810"/>
          </a:xfrm>
        </p:spPr>
        <p:txBody>
          <a:bodyPr/>
          <a:lstStyle/>
          <a:p>
            <a:r>
              <a:rPr lang="en-US" sz="2600" dirty="0"/>
              <a:t>How to Initiate Visa Processing</a:t>
            </a:r>
          </a:p>
        </p:txBody>
      </p:sp>
      <p:graphicFrame>
        <p:nvGraphicFramePr>
          <p:cNvPr id="6" name="Diagram 5">
            <a:extLst>
              <a:ext uri="{FF2B5EF4-FFF2-40B4-BE49-F238E27FC236}">
                <a16:creationId xmlns:a16="http://schemas.microsoft.com/office/drawing/2014/main" id="{53E90314-C44C-4317-88B0-FF4F50477527}"/>
              </a:ext>
            </a:extLst>
          </p:cNvPr>
          <p:cNvGraphicFramePr/>
          <p:nvPr>
            <p:extLst>
              <p:ext uri="{D42A27DB-BD31-4B8C-83A1-F6EECF244321}">
                <p14:modId xmlns:p14="http://schemas.microsoft.com/office/powerpoint/2010/main" val="2338717275"/>
              </p:ext>
            </p:extLst>
          </p:nvPr>
        </p:nvGraphicFramePr>
        <p:xfrm>
          <a:off x="575733" y="1610598"/>
          <a:ext cx="10975340" cy="36368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a:extLst>
              <a:ext uri="{FF2B5EF4-FFF2-40B4-BE49-F238E27FC236}">
                <a16:creationId xmlns:a16="http://schemas.microsoft.com/office/drawing/2014/main" id="{9DE42782-66FD-4026-AC6B-C48869D9C8D0}"/>
              </a:ext>
            </a:extLst>
          </p:cNvPr>
          <p:cNvSpPr txBox="1"/>
          <p:nvPr/>
        </p:nvSpPr>
        <p:spPr>
          <a:xfrm>
            <a:off x="575733" y="5438189"/>
            <a:ext cx="10975340" cy="553998"/>
          </a:xfrm>
          <a:prstGeom prst="rect">
            <a:avLst/>
          </a:prstGeom>
          <a:solidFill>
            <a:schemeClr val="tx2"/>
          </a:solidFill>
        </p:spPr>
        <p:txBody>
          <a:bodyPr wrap="square" rtlCol="0">
            <a:spAutoFit/>
          </a:bodyPr>
          <a:lstStyle/>
          <a:p>
            <a:pPr algn="ctr"/>
            <a:r>
              <a:rPr lang="en-US" sz="3000" dirty="0">
                <a:solidFill>
                  <a:schemeClr val="bg1"/>
                </a:solidFill>
              </a:rPr>
              <a:t>All visa intakes DUE 2-weeks post-match</a:t>
            </a:r>
          </a:p>
        </p:txBody>
      </p:sp>
    </p:spTree>
    <p:extLst>
      <p:ext uri="{BB962C8B-B14F-4D97-AF65-F5344CB8AC3E}">
        <p14:creationId xmlns:p14="http://schemas.microsoft.com/office/powerpoint/2010/main" val="2542613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CDF84E0-31E0-4186-B07A-2C479CAABD58}"/>
              </a:ext>
            </a:extLst>
          </p:cNvPr>
          <p:cNvSpPr>
            <a:spLocks noGrp="1"/>
          </p:cNvSpPr>
          <p:nvPr>
            <p:ph idx="1"/>
          </p:nvPr>
        </p:nvSpPr>
        <p:spPr>
          <a:xfrm>
            <a:off x="853077" y="1967407"/>
            <a:ext cx="10485845" cy="1856980"/>
          </a:xfrm>
        </p:spPr>
        <p:txBody>
          <a:bodyPr/>
          <a:lstStyle/>
          <a:p>
            <a:pPr marL="285750" indent="-285750">
              <a:buFont typeface="Wingdings" panose="05000000000000000000" pitchFamily="2" charset="2"/>
              <a:buChar char="Ø"/>
            </a:pPr>
            <a:r>
              <a:rPr lang="en-US" sz="1800" dirty="0">
                <a:solidFill>
                  <a:schemeClr val="accent1"/>
                </a:solidFill>
              </a:rPr>
              <a:t>H1Bs cannot proceed until MA license has been approved and Step III results have been submitted. </a:t>
            </a:r>
          </a:p>
          <a:p>
            <a:pPr marL="285750" indent="-285750">
              <a:buFont typeface="Wingdings" panose="05000000000000000000" pitchFamily="2" charset="2"/>
              <a:buChar char="Ø"/>
            </a:pPr>
            <a:r>
              <a:rPr lang="en-US" sz="1800" dirty="0">
                <a:solidFill>
                  <a:schemeClr val="accent1"/>
                </a:solidFill>
              </a:rPr>
              <a:t>Attorney file prep is typically 4-6 weeks from receipt of all information</a:t>
            </a:r>
          </a:p>
          <a:p>
            <a:pPr marL="285750" indent="-285750">
              <a:buFont typeface="Wingdings" panose="05000000000000000000" pitchFamily="2" charset="2"/>
              <a:buChar char="Ø"/>
            </a:pPr>
            <a:r>
              <a:rPr lang="en-US" sz="1800" b="0" i="0" u="none" strike="noStrike" baseline="0" dirty="0">
                <a:solidFill>
                  <a:schemeClr val="accent1"/>
                </a:solidFill>
              </a:rPr>
              <a:t>L</a:t>
            </a:r>
            <a:r>
              <a:rPr lang="en-US" sz="1800" dirty="0">
                <a:solidFill>
                  <a:schemeClr val="accent1"/>
                </a:solidFill>
              </a:rPr>
              <a:t>abor and Conditions Applications (LCAs) require 10 business days + for processing.</a:t>
            </a:r>
          </a:p>
          <a:p>
            <a:pPr marL="285750" indent="-285750">
              <a:buFont typeface="Wingdings" panose="05000000000000000000" pitchFamily="2" charset="2"/>
              <a:buChar char="Ø"/>
            </a:pP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endParaRPr lang="en-US" sz="1800" b="0" i="0" u="none" strike="noStrike" baseline="0" dirty="0">
              <a:solidFill>
                <a:schemeClr val="accent1"/>
              </a:solidFill>
              <a:latin typeface="Arial" panose="020B0604020202020204" pitchFamily="34" charset="0"/>
            </a:endParaRPr>
          </a:p>
          <a:p>
            <a:endParaRPr lang="en-US" dirty="0"/>
          </a:p>
        </p:txBody>
      </p:sp>
      <p:sp>
        <p:nvSpPr>
          <p:cNvPr id="3" name="Slide Number Placeholder 2">
            <a:extLst>
              <a:ext uri="{FF2B5EF4-FFF2-40B4-BE49-F238E27FC236}">
                <a16:creationId xmlns:a16="http://schemas.microsoft.com/office/drawing/2014/main" id="{3CF6BD00-5A2A-4BA6-8E6C-FF2E3E4C9902}"/>
              </a:ext>
            </a:extLst>
          </p:cNvPr>
          <p:cNvSpPr>
            <a:spLocks noGrp="1"/>
          </p:cNvSpPr>
          <p:nvPr>
            <p:ph type="sldNum" sz="quarter" idx="4"/>
          </p:nvPr>
        </p:nvSpPr>
        <p:spPr/>
        <p:txBody>
          <a:bodyPr/>
          <a:lstStyle/>
          <a:p>
            <a:fld id="{E8A74B61-50D3-3946-8366-1E447A2A8431}" type="slidenum">
              <a:rPr lang="en-US" smtClean="0"/>
              <a:pPr/>
              <a:t>15</a:t>
            </a:fld>
            <a:endParaRPr lang="en-US" dirty="0"/>
          </a:p>
        </p:txBody>
      </p:sp>
      <p:sp>
        <p:nvSpPr>
          <p:cNvPr id="5" name="Text Placeholder 4">
            <a:extLst>
              <a:ext uri="{FF2B5EF4-FFF2-40B4-BE49-F238E27FC236}">
                <a16:creationId xmlns:a16="http://schemas.microsoft.com/office/drawing/2014/main" id="{B1BAEE7B-9547-4B51-999C-4F02821D1252}"/>
              </a:ext>
            </a:extLst>
          </p:cNvPr>
          <p:cNvSpPr>
            <a:spLocks noGrp="1"/>
          </p:cNvSpPr>
          <p:nvPr>
            <p:ph type="body" sz="quarter" idx="18"/>
          </p:nvPr>
        </p:nvSpPr>
        <p:spPr>
          <a:xfrm>
            <a:off x="575733" y="634053"/>
            <a:ext cx="8820150" cy="511810"/>
          </a:xfrm>
        </p:spPr>
        <p:txBody>
          <a:bodyPr/>
          <a:lstStyle/>
          <a:p>
            <a:r>
              <a:rPr lang="en-US" sz="2600" dirty="0"/>
              <a:t>Timeline for Processing</a:t>
            </a:r>
          </a:p>
        </p:txBody>
      </p:sp>
      <p:pic>
        <p:nvPicPr>
          <p:cNvPr id="1026" name="Picture 2" descr="Deadline Clock Timeline Icons - Free SVG &amp; PNG Deadline Clock Timeline Images - Noun Project">
            <a:extLst>
              <a:ext uri="{FF2B5EF4-FFF2-40B4-BE49-F238E27FC236}">
                <a16:creationId xmlns:a16="http://schemas.microsoft.com/office/drawing/2014/main" id="{560EC21B-8A23-4E89-AD46-8BAFE35592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2604" y="3794860"/>
            <a:ext cx="1905000" cy="1905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Simple Calendar SVG Vectors and Icons - SVG Repo">
            <a:extLst>
              <a:ext uri="{FF2B5EF4-FFF2-40B4-BE49-F238E27FC236}">
                <a16:creationId xmlns:a16="http://schemas.microsoft.com/office/drawing/2014/main" id="{A38891BF-F5D1-44B7-A394-64416A8FD46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39694" y="4019394"/>
            <a:ext cx="1238166" cy="1238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3260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CDF84E0-31E0-4186-B07A-2C479CAABD58}"/>
              </a:ext>
            </a:extLst>
          </p:cNvPr>
          <p:cNvSpPr>
            <a:spLocks noGrp="1"/>
          </p:cNvSpPr>
          <p:nvPr>
            <p:ph idx="1"/>
          </p:nvPr>
        </p:nvSpPr>
        <p:spPr>
          <a:xfrm>
            <a:off x="575732" y="1526959"/>
            <a:ext cx="11040534" cy="4307918"/>
          </a:xfrm>
        </p:spPr>
        <p:txBody>
          <a:bodyPr/>
          <a:lstStyle/>
          <a:p>
            <a:pPr marL="285750" indent="-285750">
              <a:buFont typeface="Wingdings" panose="05000000000000000000" pitchFamily="2" charset="2"/>
              <a:buChar char="Ø"/>
            </a:pPr>
            <a:r>
              <a:rPr lang="en-US" sz="1800" dirty="0">
                <a:solidFill>
                  <a:schemeClr val="accent1"/>
                </a:solidFill>
                <a:effectLst/>
                <a:ea typeface="Times New Roman" panose="02020603050405020304" pitchFamily="18" charset="0"/>
                <a:cs typeface="Times New Roman" panose="02020603050405020304" pitchFamily="18" charset="0"/>
              </a:rPr>
              <a:t>Premium Proc</a:t>
            </a:r>
            <a:r>
              <a:rPr lang="en-US" sz="1800" dirty="0">
                <a:solidFill>
                  <a:schemeClr val="accent1"/>
                </a:solidFill>
                <a:ea typeface="Times New Roman" panose="02020603050405020304" pitchFamily="18" charset="0"/>
                <a:cs typeface="Times New Roman" panose="02020603050405020304" pitchFamily="18" charset="0"/>
              </a:rPr>
              <a:t>essing (applies to H1Bs): </a:t>
            </a:r>
            <a:r>
              <a:rPr lang="en-US" sz="1800" dirty="0">
                <a:effectLst/>
                <a:ea typeface="Times New Roman" panose="02020603050405020304" pitchFamily="18" charset="0"/>
                <a:cs typeface="Times New Roman" panose="02020603050405020304" pitchFamily="18" charset="0"/>
              </a:rPr>
              <a:t>USCIS will expedite review of an H-1B petition upon payment of a “Premium Processing” fee of $2,805. Premium Processing is initiated by standard course in alignment with the initial petition filing (new hires). </a:t>
            </a:r>
          </a:p>
          <a:p>
            <a:pPr marL="285750" indent="-285750">
              <a:buFont typeface="Wingdings" panose="05000000000000000000" pitchFamily="2" charset="2"/>
              <a:buChar char="Ø"/>
            </a:pPr>
            <a:endParaRPr lang="en-US" sz="800" dirty="0">
              <a:effectLst/>
              <a:ea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en-US" sz="1800" dirty="0">
                <a:ea typeface="Times New Roman" panose="02020603050405020304" pitchFamily="18" charset="0"/>
                <a:cs typeface="Times New Roman" panose="02020603050405020304" pitchFamily="18" charset="0"/>
              </a:rPr>
              <a:t>BIDMC H1B Renewals/Extensions generally </a:t>
            </a:r>
            <a:r>
              <a:rPr lang="en-US" sz="1800" u="sng" dirty="0">
                <a:ea typeface="Times New Roman" panose="02020603050405020304" pitchFamily="18" charset="0"/>
                <a:cs typeface="Times New Roman" panose="02020603050405020304" pitchFamily="18" charset="0"/>
              </a:rPr>
              <a:t>do not require</a:t>
            </a:r>
            <a:r>
              <a:rPr lang="en-US" sz="1800" dirty="0">
                <a:ea typeface="Times New Roman" panose="02020603050405020304" pitchFamily="18" charset="0"/>
                <a:cs typeface="Times New Roman" panose="02020603050405020304" pitchFamily="18" charset="0"/>
              </a:rPr>
              <a:t> premium processing for employment purposes. </a:t>
            </a:r>
            <a:r>
              <a:rPr lang="en-US" sz="1800" dirty="0">
                <a:solidFill>
                  <a:srgbClr val="FF0000"/>
                </a:solidFill>
                <a:ea typeface="Times New Roman" panose="02020603050405020304" pitchFamily="18" charset="0"/>
                <a:cs typeface="Times New Roman" panose="02020603050405020304" pitchFamily="18" charset="0"/>
              </a:rPr>
              <a:t>T</a:t>
            </a:r>
            <a:r>
              <a:rPr lang="en-US" sz="1800" dirty="0">
                <a:solidFill>
                  <a:srgbClr val="FF0000"/>
                </a:solidFill>
                <a:effectLst/>
                <a:ea typeface="Times New Roman" panose="02020603050405020304" pitchFamily="18" charset="0"/>
                <a:cs typeface="Times New Roman" panose="02020603050405020304" pitchFamily="18" charset="0"/>
              </a:rPr>
              <a:t>he employee has up to 240 days of continued employment authorization pending the approval of the H-1B petition.  </a:t>
            </a:r>
          </a:p>
          <a:p>
            <a:pPr marL="285750" indent="-285750">
              <a:buFont typeface="Wingdings" panose="05000000000000000000" pitchFamily="2" charset="2"/>
              <a:buChar char="Ø"/>
            </a:pPr>
            <a:endParaRPr lang="en-US" sz="800" dirty="0">
              <a:solidFill>
                <a:srgbClr val="FF0000"/>
              </a:solidFill>
              <a:effectLst/>
              <a:ea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r>
              <a:rPr lang="en-US" sz="1800" dirty="0">
                <a:effectLst/>
                <a:ea typeface="Times New Roman" panose="02020603050405020304" pitchFamily="18" charset="0"/>
                <a:cs typeface="Times New Roman" panose="02020603050405020304" pitchFamily="18" charset="0"/>
              </a:rPr>
              <a:t>It may still be necessary to initiate Premium Processing if the petition has not been approved before the 240 day mark in order for the employee to maintain continued employment authorization. </a:t>
            </a:r>
          </a:p>
          <a:p>
            <a:endParaRPr lang="en-US" sz="1800" dirty="0">
              <a:effectLst/>
              <a:ea typeface="Times New Roman" panose="02020603050405020304" pitchFamily="18" charset="0"/>
              <a:cs typeface="Times New Roman" panose="02020603050405020304" pitchFamily="18" charset="0"/>
            </a:endParaRPr>
          </a:p>
          <a:p>
            <a:pPr algn="ctr">
              <a:spcAft>
                <a:spcPts val="0"/>
              </a:spcAft>
            </a:pPr>
            <a:r>
              <a:rPr lang="en-US" sz="1800" b="1" dirty="0">
                <a:solidFill>
                  <a:srgbClr val="FF0000"/>
                </a:solidFill>
                <a:effectLst/>
                <a:ea typeface="Times New Roman" panose="02020603050405020304" pitchFamily="18" charset="0"/>
                <a:cs typeface="Times New Roman" panose="02020603050405020304" pitchFamily="18" charset="0"/>
              </a:rPr>
              <a:t>Trainees cannot travel outside of the country while an extension petition is pending. </a:t>
            </a:r>
          </a:p>
          <a:p>
            <a:pPr marL="0" marR="0">
              <a:spcBef>
                <a:spcPts val="0"/>
              </a:spcBef>
              <a:spcAft>
                <a:spcPts val="0"/>
              </a:spcAft>
            </a:pPr>
            <a:endParaRPr lang="en-US" sz="1800" dirty="0">
              <a:effectLst/>
              <a:ea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endParaRPr lang="en-US" sz="1800" dirty="0">
              <a:effectLst/>
              <a:ea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Ø"/>
            </a:pPr>
            <a:endParaRPr lang="en-US" sz="1800" b="0" i="0" u="none" strike="noStrike" baseline="0" dirty="0">
              <a:solidFill>
                <a:schemeClr val="accent1"/>
              </a:solidFill>
              <a:latin typeface="Arial" panose="020B0604020202020204" pitchFamily="34" charset="0"/>
            </a:endParaRPr>
          </a:p>
          <a:p>
            <a:endParaRPr lang="en-US" dirty="0"/>
          </a:p>
        </p:txBody>
      </p:sp>
      <p:sp>
        <p:nvSpPr>
          <p:cNvPr id="3" name="Slide Number Placeholder 2">
            <a:extLst>
              <a:ext uri="{FF2B5EF4-FFF2-40B4-BE49-F238E27FC236}">
                <a16:creationId xmlns:a16="http://schemas.microsoft.com/office/drawing/2014/main" id="{3CF6BD00-5A2A-4BA6-8E6C-FF2E3E4C9902}"/>
              </a:ext>
            </a:extLst>
          </p:cNvPr>
          <p:cNvSpPr>
            <a:spLocks noGrp="1"/>
          </p:cNvSpPr>
          <p:nvPr>
            <p:ph type="sldNum" sz="quarter" idx="4"/>
          </p:nvPr>
        </p:nvSpPr>
        <p:spPr/>
        <p:txBody>
          <a:bodyPr/>
          <a:lstStyle/>
          <a:p>
            <a:fld id="{E8A74B61-50D3-3946-8366-1E447A2A8431}" type="slidenum">
              <a:rPr lang="en-US" smtClean="0"/>
              <a:pPr/>
              <a:t>16</a:t>
            </a:fld>
            <a:endParaRPr lang="en-US" dirty="0"/>
          </a:p>
        </p:txBody>
      </p:sp>
      <p:sp>
        <p:nvSpPr>
          <p:cNvPr id="6" name="Text Placeholder 4">
            <a:extLst>
              <a:ext uri="{FF2B5EF4-FFF2-40B4-BE49-F238E27FC236}">
                <a16:creationId xmlns:a16="http://schemas.microsoft.com/office/drawing/2014/main" id="{DB133106-8CA5-41EC-BBFA-BFABF9514DB0}"/>
              </a:ext>
            </a:extLst>
          </p:cNvPr>
          <p:cNvSpPr txBox="1">
            <a:spLocks/>
          </p:cNvSpPr>
          <p:nvPr/>
        </p:nvSpPr>
        <p:spPr>
          <a:xfrm>
            <a:off x="575732" y="661931"/>
            <a:ext cx="8820150" cy="511810"/>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0"/>
              </a:spcAft>
              <a:buFont typeface="Arial" panose="020B0604020202020204" pitchFamily="34" charset="0"/>
              <a:buNone/>
              <a:defRPr sz="2200" b="1"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0"/>
              </a:spcAft>
              <a:buFont typeface="Arial" panose="020B0604020202020204" pitchFamily="34" charset="0"/>
              <a:buNone/>
              <a:defRPr sz="2200" b="1" kern="1200">
                <a:solidFill>
                  <a:schemeClr val="accent3"/>
                </a:solidFill>
                <a:latin typeface="+mn-lt"/>
                <a:ea typeface="+mn-ea"/>
                <a:cs typeface="+mn-cs"/>
              </a:defRPr>
            </a:lvl2pPr>
            <a:lvl3pPr marL="180000" indent="-216000" algn="l" defTabSz="914400" rtl="0" eaLnBrk="1" latinLnBrk="0" hangingPunct="1">
              <a:lnSpc>
                <a:spcPct val="100000"/>
              </a:lnSpc>
              <a:spcBef>
                <a:spcPts val="0"/>
              </a:spcBef>
              <a:spcAft>
                <a:spcPts val="1000"/>
              </a:spcAft>
              <a:buFont typeface="Symbol" panose="05050102010706020507" pitchFamily="18" charset="2"/>
              <a:buChar char="-"/>
              <a:defRPr sz="1400" kern="1200">
                <a:solidFill>
                  <a:schemeClr val="tx2"/>
                </a:solidFill>
                <a:latin typeface="+mn-lt"/>
                <a:ea typeface="+mn-ea"/>
                <a:cs typeface="+mn-cs"/>
              </a:defRPr>
            </a:lvl3pPr>
            <a:lvl4pPr marL="395288" indent="-179388" algn="l" defTabSz="914400" rtl="0" eaLnBrk="1" latinLnBrk="0" hangingPunct="1">
              <a:lnSpc>
                <a:spcPct val="100000"/>
              </a:lnSpc>
              <a:spcBef>
                <a:spcPts val="0"/>
              </a:spcBef>
              <a:spcAft>
                <a:spcPts val="1000"/>
              </a:spcAft>
              <a:buFont typeface="Symbol" panose="05050102010706020507" pitchFamily="18" charset="2"/>
              <a:buChar char="-"/>
              <a:defRPr sz="1400" kern="1200">
                <a:solidFill>
                  <a:schemeClr val="tx2"/>
                </a:solidFill>
                <a:latin typeface="+mn-lt"/>
                <a:ea typeface="+mn-ea"/>
                <a:cs typeface="+mn-cs"/>
              </a:defRPr>
            </a:lvl4pPr>
            <a:lvl5pPr marL="576000" indent="-179388" algn="l" defTabSz="914400" rtl="0" eaLnBrk="1" latinLnBrk="0" hangingPunct="1">
              <a:lnSpc>
                <a:spcPct val="100000"/>
              </a:lnSpc>
              <a:spcBef>
                <a:spcPts val="0"/>
              </a:spcBef>
              <a:spcAft>
                <a:spcPts val="1000"/>
              </a:spcAft>
              <a:buFont typeface="Symbol" panose="05050102010706020507" pitchFamily="18" charset="2"/>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600" dirty="0"/>
              <a:t>Premium Processing (H1B cases)</a:t>
            </a:r>
          </a:p>
        </p:txBody>
      </p:sp>
    </p:spTree>
    <p:extLst>
      <p:ext uri="{BB962C8B-B14F-4D97-AF65-F5344CB8AC3E}">
        <p14:creationId xmlns:p14="http://schemas.microsoft.com/office/powerpoint/2010/main" val="7948309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CDF84E0-31E0-4186-B07A-2C479CAABD58}"/>
              </a:ext>
            </a:extLst>
          </p:cNvPr>
          <p:cNvSpPr>
            <a:spLocks noGrp="1"/>
          </p:cNvSpPr>
          <p:nvPr>
            <p:ph idx="1"/>
          </p:nvPr>
        </p:nvSpPr>
        <p:spPr>
          <a:xfrm>
            <a:off x="575733" y="1497330"/>
            <a:ext cx="11040534" cy="4470712"/>
          </a:xfrm>
        </p:spPr>
        <p:txBody>
          <a:bodyPr/>
          <a:lstStyle/>
          <a:p>
            <a:pPr algn="l"/>
            <a:endParaRPr lang="en-US" sz="1800" b="0" i="0" u="none" strike="noStrike" baseline="0" dirty="0">
              <a:solidFill>
                <a:srgbClr val="000000"/>
              </a:solidFill>
              <a:latin typeface="Arial" panose="020B0604020202020204" pitchFamily="34" charset="0"/>
            </a:endParaRPr>
          </a:p>
          <a:p>
            <a:r>
              <a:rPr lang="en-US" sz="1800" dirty="0">
                <a:solidFill>
                  <a:schemeClr val="accent1"/>
                </a:solidFill>
                <a:latin typeface="Arial" panose="020B0604020202020204" pitchFamily="34" charset="0"/>
              </a:rPr>
              <a:t>Examples of RFEs: </a:t>
            </a:r>
          </a:p>
          <a:p>
            <a:pPr marL="465750" lvl="1" indent="-285750">
              <a:buFont typeface="Wingdings" panose="05000000000000000000" pitchFamily="2" charset="2"/>
              <a:buChar char="§"/>
            </a:pPr>
            <a:r>
              <a:rPr lang="en-US" sz="1800" b="0" i="0" u="none" strike="noStrike" baseline="0" dirty="0">
                <a:solidFill>
                  <a:schemeClr val="accent1"/>
                </a:solidFill>
                <a:latin typeface="Arial" panose="020B0604020202020204" pitchFamily="34" charset="0"/>
              </a:rPr>
              <a:t>Original/authenticity of a signature in question</a:t>
            </a:r>
          </a:p>
          <a:p>
            <a:pPr marL="465750" lvl="1" indent="-285750">
              <a:buFont typeface="Wingdings" panose="05000000000000000000" pitchFamily="2" charset="2"/>
              <a:buChar char="§"/>
            </a:pPr>
            <a:r>
              <a:rPr lang="en-US" sz="1800" dirty="0">
                <a:solidFill>
                  <a:schemeClr val="accent1"/>
                </a:solidFill>
                <a:latin typeface="Arial" panose="020B0604020202020204" pitchFamily="34" charset="0"/>
              </a:rPr>
              <a:t>Maintenance of status, requires paystubs to show continued work while petition was pending</a:t>
            </a:r>
          </a:p>
          <a:p>
            <a:pPr marL="465750" lvl="1" indent="-285750">
              <a:buFont typeface="Wingdings" panose="05000000000000000000" pitchFamily="2" charset="2"/>
              <a:buChar char="§"/>
            </a:pPr>
            <a:r>
              <a:rPr lang="en-US" sz="1800" b="0" i="0" u="none" strike="noStrike" baseline="0" dirty="0">
                <a:solidFill>
                  <a:schemeClr val="accent1"/>
                </a:solidFill>
                <a:latin typeface="Arial" panose="020B0604020202020204" pitchFamily="34" charset="0"/>
              </a:rPr>
              <a:t>Physician licensur</a:t>
            </a:r>
            <a:r>
              <a:rPr lang="en-US" sz="1800" dirty="0">
                <a:solidFill>
                  <a:schemeClr val="accent1"/>
                </a:solidFill>
                <a:latin typeface="Arial" panose="020B0604020202020204" pitchFamily="34" charset="0"/>
              </a:rPr>
              <a:t>e validity period in question</a:t>
            </a:r>
            <a:r>
              <a:rPr lang="en-US" sz="1800" b="0" i="0" u="none" strike="noStrike" baseline="0" dirty="0">
                <a:solidFill>
                  <a:schemeClr val="accent1"/>
                </a:solidFill>
                <a:latin typeface="Arial" panose="020B0604020202020204" pitchFamily="34" charset="0"/>
              </a:rPr>
              <a:t>	</a:t>
            </a:r>
          </a:p>
          <a:p>
            <a:endParaRPr lang="en-US" dirty="0"/>
          </a:p>
          <a:p>
            <a:r>
              <a:rPr lang="en-US" sz="1800" dirty="0"/>
              <a:t>Can create significant (weeks to months) delays. </a:t>
            </a:r>
          </a:p>
        </p:txBody>
      </p:sp>
      <p:sp>
        <p:nvSpPr>
          <p:cNvPr id="3" name="Slide Number Placeholder 2">
            <a:extLst>
              <a:ext uri="{FF2B5EF4-FFF2-40B4-BE49-F238E27FC236}">
                <a16:creationId xmlns:a16="http://schemas.microsoft.com/office/drawing/2014/main" id="{3CF6BD00-5A2A-4BA6-8E6C-FF2E3E4C9902}"/>
              </a:ext>
            </a:extLst>
          </p:cNvPr>
          <p:cNvSpPr>
            <a:spLocks noGrp="1"/>
          </p:cNvSpPr>
          <p:nvPr>
            <p:ph type="sldNum" sz="quarter" idx="4"/>
          </p:nvPr>
        </p:nvSpPr>
        <p:spPr/>
        <p:txBody>
          <a:bodyPr/>
          <a:lstStyle/>
          <a:p>
            <a:fld id="{E8A74B61-50D3-3946-8366-1E447A2A8431}" type="slidenum">
              <a:rPr lang="en-US" smtClean="0"/>
              <a:pPr/>
              <a:t>17</a:t>
            </a:fld>
            <a:endParaRPr lang="en-US" dirty="0"/>
          </a:p>
        </p:txBody>
      </p:sp>
      <p:sp>
        <p:nvSpPr>
          <p:cNvPr id="5" name="Text Placeholder 4">
            <a:extLst>
              <a:ext uri="{FF2B5EF4-FFF2-40B4-BE49-F238E27FC236}">
                <a16:creationId xmlns:a16="http://schemas.microsoft.com/office/drawing/2014/main" id="{B1BAEE7B-9547-4B51-999C-4F02821D1252}"/>
              </a:ext>
            </a:extLst>
          </p:cNvPr>
          <p:cNvSpPr>
            <a:spLocks noGrp="1"/>
          </p:cNvSpPr>
          <p:nvPr>
            <p:ph type="body" sz="quarter" idx="18"/>
          </p:nvPr>
        </p:nvSpPr>
        <p:spPr>
          <a:xfrm>
            <a:off x="575733" y="634053"/>
            <a:ext cx="8820150" cy="511810"/>
          </a:xfrm>
        </p:spPr>
        <p:txBody>
          <a:bodyPr/>
          <a:lstStyle/>
          <a:p>
            <a:r>
              <a:rPr lang="en-US" sz="2600" dirty="0"/>
              <a:t>What is an Request for Evidence (RFE)?</a:t>
            </a:r>
          </a:p>
        </p:txBody>
      </p:sp>
    </p:spTree>
    <p:extLst>
      <p:ext uri="{BB962C8B-B14F-4D97-AF65-F5344CB8AC3E}">
        <p14:creationId xmlns:p14="http://schemas.microsoft.com/office/powerpoint/2010/main" val="37080864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CDF84E0-31E0-4186-B07A-2C479CAABD58}"/>
              </a:ext>
            </a:extLst>
          </p:cNvPr>
          <p:cNvSpPr>
            <a:spLocks noGrp="1"/>
          </p:cNvSpPr>
          <p:nvPr>
            <p:ph idx="1"/>
          </p:nvPr>
        </p:nvSpPr>
        <p:spPr>
          <a:xfrm>
            <a:off x="575732" y="1482341"/>
            <a:ext cx="11040534" cy="4470712"/>
          </a:xfrm>
        </p:spPr>
        <p:txBody>
          <a:bodyPr/>
          <a:lstStyle/>
          <a:p>
            <a:pPr algn="l"/>
            <a:r>
              <a:rPr lang="en-US" sz="1800" b="0" i="0" u="none" strike="noStrike" baseline="0" dirty="0">
                <a:solidFill>
                  <a:schemeClr val="accent1"/>
                </a:solidFill>
              </a:rPr>
              <a:t>Elimination of “Duration of Status” (impacts J1 &amp; F1 visas) – </a:t>
            </a:r>
            <a:r>
              <a:rPr lang="en-US" sz="1800" b="0" i="1" u="none" strike="noStrike" baseline="0" dirty="0">
                <a:solidFill>
                  <a:srgbClr val="FF0000"/>
                </a:solidFill>
              </a:rPr>
              <a:t>effective 9-15.26</a:t>
            </a:r>
          </a:p>
          <a:p>
            <a:pPr algn="l"/>
            <a:endParaRPr lang="en-US" sz="800" dirty="0">
              <a:solidFill>
                <a:schemeClr val="accent1"/>
              </a:solidFill>
            </a:endParaRPr>
          </a:p>
          <a:p>
            <a:r>
              <a:rPr lang="en-US" sz="1800" b="0" i="0" dirty="0">
                <a:solidFill>
                  <a:schemeClr val="accent1"/>
                </a:solidFill>
                <a:effectLst/>
              </a:rPr>
              <a:t>Fixed admission periods will be based on the </a:t>
            </a:r>
            <a:r>
              <a:rPr lang="en-US" sz="1800" b="0" i="0" u="sng" dirty="0">
                <a:solidFill>
                  <a:schemeClr val="accent1"/>
                </a:solidFill>
                <a:effectLst/>
              </a:rPr>
              <a:t>length of the training program</a:t>
            </a:r>
            <a:r>
              <a:rPr lang="en-US" sz="1800" b="0" i="0" dirty="0">
                <a:solidFill>
                  <a:schemeClr val="accent1"/>
                </a:solidFill>
                <a:effectLst/>
              </a:rPr>
              <a:t> (or four years), whichever is shorter. </a:t>
            </a:r>
          </a:p>
          <a:p>
            <a:r>
              <a:rPr lang="en-US" sz="1800" b="0" i="0" dirty="0">
                <a:solidFill>
                  <a:schemeClr val="accent1"/>
                </a:solidFill>
                <a:effectLst/>
              </a:rPr>
              <a:t>Physicians in training programs longer than four years may eventually need an Extension of Stay (EOS) filing with U.S. Citizenship and Immigration Services (USCIS) or a new admission period through international travel and reentry.</a:t>
            </a:r>
          </a:p>
          <a:p>
            <a:r>
              <a:rPr lang="en-US" sz="1800" b="0" i="0" dirty="0">
                <a:solidFill>
                  <a:schemeClr val="accent1"/>
                </a:solidFill>
                <a:effectLst/>
              </a:rPr>
              <a:t>Physicians with international travel scheduled during the 60-day transition period ending September 15, 2026, should </a:t>
            </a:r>
            <a:r>
              <a:rPr lang="en-US" sz="1800" b="0" i="0" u="sng" dirty="0">
                <a:solidFill>
                  <a:schemeClr val="accent1"/>
                </a:solidFill>
                <a:effectLst/>
                <a:hlinkClick r:id="rId2">
                  <a:extLst>
                    <a:ext uri="{A12FA001-AC4F-418D-AE19-62706E023703}">
                      <ahyp:hlinkClr xmlns:ahyp="http://schemas.microsoft.com/office/drawing/2018/hyperlinkcolor" val="tx"/>
                    </a:ext>
                  </a:extLst>
                </a:hlinkClick>
              </a:rPr>
              <a:t>coordinate with their </a:t>
            </a:r>
            <a:r>
              <a:rPr lang="en-US" sz="1800" b="0" i="0" u="sng" dirty="0" err="1">
                <a:solidFill>
                  <a:schemeClr val="accent1"/>
                </a:solidFill>
                <a:effectLst/>
                <a:hlinkClick r:id="rId2">
                  <a:extLst>
                    <a:ext uri="{A12FA001-AC4F-418D-AE19-62706E023703}">
                      <ahyp:hlinkClr xmlns:ahyp="http://schemas.microsoft.com/office/drawing/2018/hyperlinkcolor" val="tx"/>
                    </a:ext>
                  </a:extLst>
                </a:hlinkClick>
              </a:rPr>
              <a:t>Intealth</a:t>
            </a:r>
            <a:r>
              <a:rPr lang="en-US" sz="1800" b="0" i="0" u="sng" dirty="0">
                <a:solidFill>
                  <a:schemeClr val="accent1"/>
                </a:solidFill>
                <a:effectLst/>
                <a:hlinkClick r:id="rId2">
                  <a:extLst>
                    <a:ext uri="{A12FA001-AC4F-418D-AE19-62706E023703}">
                      <ahyp:hlinkClr xmlns:ahyp="http://schemas.microsoft.com/office/drawing/2018/hyperlinkcolor" val="tx"/>
                    </a:ext>
                  </a:extLst>
                </a:hlinkClick>
              </a:rPr>
              <a:t> Regional Advisor</a:t>
            </a:r>
            <a:r>
              <a:rPr lang="en-US" sz="1800" b="0" i="0" dirty="0">
                <a:solidFill>
                  <a:schemeClr val="accent1"/>
                </a:solidFill>
                <a:effectLst/>
              </a:rPr>
              <a:t> as travel may change how status is recorded.</a:t>
            </a:r>
          </a:p>
          <a:p>
            <a:endParaRPr lang="en-US" sz="1800" dirty="0">
              <a:solidFill>
                <a:schemeClr val="accent1"/>
              </a:solidFill>
            </a:endParaRPr>
          </a:p>
          <a:p>
            <a:r>
              <a:rPr lang="en-US" sz="1800" dirty="0">
                <a:solidFill>
                  <a:schemeClr val="accent1"/>
                </a:solidFill>
              </a:rPr>
              <a:t>*</a:t>
            </a:r>
            <a:r>
              <a:rPr lang="en-US" sz="1800" dirty="0" err="1">
                <a:solidFill>
                  <a:schemeClr val="accent1"/>
                </a:solidFill>
              </a:rPr>
              <a:t>Intealth</a:t>
            </a:r>
            <a:r>
              <a:rPr lang="en-US" sz="1800" dirty="0">
                <a:solidFill>
                  <a:schemeClr val="accent1"/>
                </a:solidFill>
              </a:rPr>
              <a:t> issuing new DS-2019s by the end of Aug.  </a:t>
            </a:r>
          </a:p>
          <a:p>
            <a:r>
              <a:rPr lang="en-US" sz="1800" dirty="0">
                <a:solidFill>
                  <a:schemeClr val="accent1"/>
                </a:solidFill>
              </a:rPr>
              <a:t>*N</a:t>
            </a:r>
            <a:r>
              <a:rPr lang="en-US" sz="1800" b="0" i="0" dirty="0">
                <a:solidFill>
                  <a:schemeClr val="accent1"/>
                </a:solidFill>
                <a:effectLst/>
              </a:rPr>
              <a:t>otify </a:t>
            </a:r>
            <a:r>
              <a:rPr lang="en-US" sz="1800" b="0" i="0" dirty="0" err="1">
                <a:solidFill>
                  <a:schemeClr val="accent1"/>
                </a:solidFill>
                <a:effectLst/>
              </a:rPr>
              <a:t>Intealth</a:t>
            </a:r>
            <a:r>
              <a:rPr lang="en-US" sz="1800" b="0" i="0" dirty="0">
                <a:solidFill>
                  <a:schemeClr val="accent1"/>
                </a:solidFill>
                <a:effectLst/>
              </a:rPr>
              <a:t> no later than Sept 11 if a date correction is needed: </a:t>
            </a:r>
            <a:r>
              <a:rPr lang="en-US" sz="1800" b="1" i="0" dirty="0">
                <a:solidFill>
                  <a:schemeClr val="accent1"/>
                </a:solidFill>
                <a:effectLst/>
                <a:hlinkClick r:id="rId3">
                  <a:extLst>
                    <a:ext uri="{A12FA001-AC4F-418D-AE19-62706E023703}">
                      <ahyp:hlinkClr xmlns:ahyp="http://schemas.microsoft.com/office/drawing/2018/hyperlinkcolor" val="tx"/>
                    </a:ext>
                  </a:extLst>
                </a:hlinkClick>
              </a:rPr>
              <a:t>dateconfirmation@intealth.org</a:t>
            </a:r>
            <a:endParaRPr lang="en-US" sz="1800" b="1" i="0" dirty="0">
              <a:solidFill>
                <a:schemeClr val="accent1"/>
              </a:solidFill>
              <a:effectLst/>
            </a:endParaRPr>
          </a:p>
          <a:p>
            <a:r>
              <a:rPr lang="en-US" sz="1800" i="0" dirty="0">
                <a:solidFill>
                  <a:schemeClr val="accent1"/>
                </a:solidFill>
                <a:effectLst/>
              </a:rPr>
              <a:t>*J1 ph</a:t>
            </a:r>
            <a:r>
              <a:rPr lang="en-US" sz="1800" dirty="0">
                <a:solidFill>
                  <a:schemeClr val="accent1"/>
                </a:solidFill>
              </a:rPr>
              <a:t>ysician webinar being offered on Sept. 3  </a:t>
            </a:r>
            <a:endParaRPr lang="en-US" sz="1800" i="0" dirty="0">
              <a:solidFill>
                <a:schemeClr val="accent1"/>
              </a:solidFill>
              <a:effectLst/>
            </a:endParaRPr>
          </a:p>
          <a:p>
            <a:endParaRPr lang="en-US" sz="1800" b="0" i="0" dirty="0">
              <a:solidFill>
                <a:schemeClr val="accent1"/>
              </a:solidFill>
              <a:effectLst/>
            </a:endParaRPr>
          </a:p>
          <a:p>
            <a:endParaRPr lang="en-US" sz="1800" b="0" i="0" u="none" strike="noStrike" baseline="0" dirty="0">
              <a:solidFill>
                <a:schemeClr val="accent1"/>
              </a:solidFill>
              <a:latin typeface="Arial" panose="020B0604020202020204" pitchFamily="34" charset="0"/>
            </a:endParaRPr>
          </a:p>
          <a:p>
            <a:pPr marL="285750" indent="-285750">
              <a:buFont typeface="Wingdings" panose="05000000000000000000" pitchFamily="2" charset="2"/>
              <a:buChar char="Ø"/>
            </a:pPr>
            <a:endParaRPr lang="en-US" sz="1800" b="0" i="0" u="none" strike="noStrike" baseline="0" dirty="0">
              <a:solidFill>
                <a:schemeClr val="accent1"/>
              </a:solidFill>
              <a:latin typeface="Arial" panose="020B0604020202020204" pitchFamily="34" charset="0"/>
            </a:endParaRPr>
          </a:p>
          <a:p>
            <a:endParaRPr lang="en-US" dirty="0"/>
          </a:p>
        </p:txBody>
      </p:sp>
      <p:sp>
        <p:nvSpPr>
          <p:cNvPr id="3" name="Slide Number Placeholder 2">
            <a:extLst>
              <a:ext uri="{FF2B5EF4-FFF2-40B4-BE49-F238E27FC236}">
                <a16:creationId xmlns:a16="http://schemas.microsoft.com/office/drawing/2014/main" id="{3CF6BD00-5A2A-4BA6-8E6C-FF2E3E4C9902}"/>
              </a:ext>
            </a:extLst>
          </p:cNvPr>
          <p:cNvSpPr>
            <a:spLocks noGrp="1"/>
          </p:cNvSpPr>
          <p:nvPr>
            <p:ph type="sldNum" sz="quarter" idx="4"/>
          </p:nvPr>
        </p:nvSpPr>
        <p:spPr/>
        <p:txBody>
          <a:bodyPr/>
          <a:lstStyle/>
          <a:p>
            <a:fld id="{E8A74B61-50D3-3946-8366-1E447A2A8431}" type="slidenum">
              <a:rPr lang="en-US" smtClean="0"/>
              <a:pPr/>
              <a:t>18</a:t>
            </a:fld>
            <a:endParaRPr lang="en-US" dirty="0"/>
          </a:p>
        </p:txBody>
      </p:sp>
      <p:sp>
        <p:nvSpPr>
          <p:cNvPr id="5" name="Text Placeholder 4">
            <a:extLst>
              <a:ext uri="{FF2B5EF4-FFF2-40B4-BE49-F238E27FC236}">
                <a16:creationId xmlns:a16="http://schemas.microsoft.com/office/drawing/2014/main" id="{B1BAEE7B-9547-4B51-999C-4F02821D1252}"/>
              </a:ext>
            </a:extLst>
          </p:cNvPr>
          <p:cNvSpPr>
            <a:spLocks noGrp="1"/>
          </p:cNvSpPr>
          <p:nvPr>
            <p:ph type="body" sz="quarter" idx="18"/>
          </p:nvPr>
        </p:nvSpPr>
        <p:spPr>
          <a:xfrm>
            <a:off x="575733" y="634053"/>
            <a:ext cx="8820150" cy="511810"/>
          </a:xfrm>
        </p:spPr>
        <p:txBody>
          <a:bodyPr/>
          <a:lstStyle/>
          <a:p>
            <a:r>
              <a:rPr lang="en-US" sz="2600" dirty="0"/>
              <a:t>Recent Changes – Duration of Status</a:t>
            </a:r>
          </a:p>
        </p:txBody>
      </p:sp>
    </p:spTree>
    <p:extLst>
      <p:ext uri="{BB962C8B-B14F-4D97-AF65-F5344CB8AC3E}">
        <p14:creationId xmlns:p14="http://schemas.microsoft.com/office/powerpoint/2010/main" val="40271411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CDF84E0-31E0-4186-B07A-2C479CAABD58}"/>
              </a:ext>
            </a:extLst>
          </p:cNvPr>
          <p:cNvSpPr>
            <a:spLocks noGrp="1"/>
          </p:cNvSpPr>
          <p:nvPr>
            <p:ph idx="1"/>
          </p:nvPr>
        </p:nvSpPr>
        <p:spPr>
          <a:xfrm>
            <a:off x="575733" y="1497330"/>
            <a:ext cx="11040534" cy="4470712"/>
          </a:xfrm>
        </p:spPr>
        <p:txBody>
          <a:bodyPr/>
          <a:lstStyle/>
          <a:p>
            <a:r>
              <a:rPr lang="en-US" sz="1800" dirty="0">
                <a:solidFill>
                  <a:schemeClr val="accent1"/>
                </a:solidFill>
                <a:latin typeface="Arial" panose="020B0604020202020204" pitchFamily="34" charset="0"/>
              </a:rPr>
              <a:t>100K fee applicable to NEW H1B case initiations for individuals located outside the US went into effect as of 9.21.25.  </a:t>
            </a:r>
          </a:p>
          <a:p>
            <a:endParaRPr lang="en-US" sz="1800" b="0" i="0" u="none" strike="noStrike" baseline="0" dirty="0">
              <a:solidFill>
                <a:schemeClr val="accent1"/>
              </a:solidFill>
            </a:endParaRPr>
          </a:p>
          <a:p>
            <a:r>
              <a:rPr lang="en-US" sz="1800" b="1" i="0" dirty="0">
                <a:solidFill>
                  <a:schemeClr val="accent1"/>
                </a:solidFill>
                <a:effectLst/>
              </a:rPr>
              <a:t>ALERT:</a:t>
            </a:r>
            <a:r>
              <a:rPr lang="en-US" sz="1800" b="0" i="0" dirty="0">
                <a:solidFill>
                  <a:schemeClr val="accent1"/>
                </a:solidFill>
                <a:effectLst/>
              </a:rPr>
              <a:t> On June 8, 2026, the U.S. District Court for the District of Massachusetts issued an order that vacated agency guidance implementing the $100,000 payment requirement for certain H-1B petitions. See State of California v. Mullin, 1:25-cv-13829 (D. Mass.). DHS strongly disagrees with the court’s order and filed a motion to stay pending appeal with the United States Court of Appeals for the First Circuit (First Circuit). The District Court order was administratively stayed while the government pursued its motion to stay pending appeal with the First Circuit. On July 24, 2026, the First Circuit denied the government’s motion. </a:t>
            </a:r>
            <a:r>
              <a:rPr lang="en-US" sz="1800" b="1" i="0" dirty="0">
                <a:solidFill>
                  <a:schemeClr val="accent1"/>
                </a:solidFill>
                <a:effectLst/>
              </a:rPr>
              <a:t>DHS strongly disagrees with the First Circuit’s order denying the stay request but will comply with the court’s order while DHS considers next steps. If this order is later lifted, DHS still plans to collect the payment.  </a:t>
            </a:r>
            <a:r>
              <a:rPr lang="en-US" sz="1800" b="0" i="0" dirty="0">
                <a:solidFill>
                  <a:schemeClr val="accent1"/>
                </a:solidFill>
                <a:effectLst/>
              </a:rPr>
              <a:t> </a:t>
            </a:r>
            <a:r>
              <a:rPr lang="en-US" sz="1800" b="0" i="0" dirty="0">
                <a:solidFill>
                  <a:srgbClr val="000000"/>
                </a:solidFill>
                <a:effectLst/>
              </a:rPr>
              <a:t> </a:t>
            </a:r>
            <a:endParaRPr lang="en-US" sz="1800" b="0" i="0" u="none" strike="noStrike" baseline="0" dirty="0">
              <a:solidFill>
                <a:schemeClr val="accent1"/>
              </a:solidFill>
            </a:endParaRPr>
          </a:p>
          <a:p>
            <a:endParaRPr lang="en-US" sz="1800" b="0" i="0" u="none" strike="noStrike" baseline="0" dirty="0">
              <a:solidFill>
                <a:schemeClr val="accent1"/>
              </a:solidFill>
              <a:latin typeface="Arial" panose="020B0604020202020204" pitchFamily="34" charset="0"/>
            </a:endParaRPr>
          </a:p>
          <a:p>
            <a:endParaRPr lang="en-US" sz="1800" b="0" i="0" u="none" strike="noStrike" baseline="0" dirty="0">
              <a:solidFill>
                <a:schemeClr val="accent1"/>
              </a:solidFill>
              <a:latin typeface="Arial" panose="020B0604020202020204" pitchFamily="34" charset="0"/>
            </a:endParaRPr>
          </a:p>
          <a:p>
            <a:endParaRPr lang="en-US" dirty="0"/>
          </a:p>
        </p:txBody>
      </p:sp>
      <p:sp>
        <p:nvSpPr>
          <p:cNvPr id="3" name="Slide Number Placeholder 2">
            <a:extLst>
              <a:ext uri="{FF2B5EF4-FFF2-40B4-BE49-F238E27FC236}">
                <a16:creationId xmlns:a16="http://schemas.microsoft.com/office/drawing/2014/main" id="{3CF6BD00-5A2A-4BA6-8E6C-FF2E3E4C9902}"/>
              </a:ext>
            </a:extLst>
          </p:cNvPr>
          <p:cNvSpPr>
            <a:spLocks noGrp="1"/>
          </p:cNvSpPr>
          <p:nvPr>
            <p:ph type="sldNum" sz="quarter" idx="4"/>
          </p:nvPr>
        </p:nvSpPr>
        <p:spPr/>
        <p:txBody>
          <a:bodyPr/>
          <a:lstStyle/>
          <a:p>
            <a:fld id="{E8A74B61-50D3-3946-8366-1E447A2A8431}" type="slidenum">
              <a:rPr lang="en-US" smtClean="0"/>
              <a:pPr/>
              <a:t>19</a:t>
            </a:fld>
            <a:endParaRPr lang="en-US" dirty="0"/>
          </a:p>
        </p:txBody>
      </p:sp>
      <p:sp>
        <p:nvSpPr>
          <p:cNvPr id="5" name="Text Placeholder 4">
            <a:extLst>
              <a:ext uri="{FF2B5EF4-FFF2-40B4-BE49-F238E27FC236}">
                <a16:creationId xmlns:a16="http://schemas.microsoft.com/office/drawing/2014/main" id="{B1BAEE7B-9547-4B51-999C-4F02821D1252}"/>
              </a:ext>
            </a:extLst>
          </p:cNvPr>
          <p:cNvSpPr>
            <a:spLocks noGrp="1"/>
          </p:cNvSpPr>
          <p:nvPr>
            <p:ph type="body" sz="quarter" idx="18"/>
          </p:nvPr>
        </p:nvSpPr>
        <p:spPr>
          <a:xfrm>
            <a:off x="575733" y="634053"/>
            <a:ext cx="8820150" cy="511810"/>
          </a:xfrm>
        </p:spPr>
        <p:txBody>
          <a:bodyPr/>
          <a:lstStyle/>
          <a:p>
            <a:r>
              <a:rPr lang="en-US" sz="2600" dirty="0"/>
              <a:t>Recent Changes – Proclamation 100K fee (H1Bs)</a:t>
            </a:r>
          </a:p>
        </p:txBody>
      </p:sp>
    </p:spTree>
    <p:extLst>
      <p:ext uri="{BB962C8B-B14F-4D97-AF65-F5344CB8AC3E}">
        <p14:creationId xmlns:p14="http://schemas.microsoft.com/office/powerpoint/2010/main" val="35382313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CDF84E0-31E0-4186-B07A-2C479CAABD58}"/>
              </a:ext>
            </a:extLst>
          </p:cNvPr>
          <p:cNvSpPr>
            <a:spLocks noGrp="1"/>
          </p:cNvSpPr>
          <p:nvPr>
            <p:ph idx="1"/>
          </p:nvPr>
        </p:nvSpPr>
        <p:spPr>
          <a:xfrm>
            <a:off x="575733" y="1497330"/>
            <a:ext cx="11040534" cy="4470712"/>
          </a:xfrm>
        </p:spPr>
        <p:txBody>
          <a:bodyPr/>
          <a:lstStyle/>
          <a:p>
            <a:r>
              <a:rPr lang="en-US" sz="1800" dirty="0">
                <a:solidFill>
                  <a:schemeClr val="accent1"/>
                </a:solidFill>
                <a:latin typeface="Arial" panose="020B0604020202020204" pitchFamily="34" charset="0"/>
              </a:rPr>
              <a:t>In December of 2025, </a:t>
            </a:r>
            <a:r>
              <a:rPr lang="en-US" sz="1800" b="1" dirty="0">
                <a:solidFill>
                  <a:schemeClr val="accent1"/>
                </a:solidFill>
                <a:latin typeface="Arial" panose="020B0604020202020204" pitchFamily="34" charset="0"/>
              </a:rPr>
              <a:t>39-country specific adjudication </a:t>
            </a:r>
            <a:r>
              <a:rPr lang="en-US" sz="1800" dirty="0">
                <a:solidFill>
                  <a:schemeClr val="accent1"/>
                </a:solidFill>
                <a:latin typeface="Arial" panose="020B0604020202020204" pitchFamily="34" charset="0"/>
              </a:rPr>
              <a:t>pause went into effect.  </a:t>
            </a:r>
          </a:p>
          <a:p>
            <a:r>
              <a:rPr lang="en-US" sz="1800" dirty="0">
                <a:solidFill>
                  <a:schemeClr val="accent1"/>
                </a:solidFill>
                <a:latin typeface="Arial" panose="020B0604020202020204" pitchFamily="34" charset="0"/>
              </a:rPr>
              <a:t>As of June 5, 2026, the pause was lifted.  </a:t>
            </a:r>
          </a:p>
          <a:p>
            <a:endParaRPr lang="en-US" sz="1800" dirty="0">
              <a:solidFill>
                <a:schemeClr val="accent1"/>
              </a:solidFill>
              <a:latin typeface="Arial" panose="020B0604020202020204" pitchFamily="34" charset="0"/>
            </a:endParaRPr>
          </a:p>
          <a:p>
            <a:endParaRPr lang="en-US" sz="1800" dirty="0">
              <a:solidFill>
                <a:schemeClr val="accent1"/>
              </a:solidFill>
              <a:latin typeface="Arial" panose="020B0604020202020204" pitchFamily="34" charset="0"/>
            </a:endParaRPr>
          </a:p>
          <a:p>
            <a:endParaRPr lang="en-US" sz="1800" dirty="0">
              <a:solidFill>
                <a:schemeClr val="accent1"/>
              </a:solidFill>
              <a:latin typeface="Arial" panose="020B0604020202020204" pitchFamily="34" charset="0"/>
            </a:endParaRPr>
          </a:p>
          <a:p>
            <a:endParaRPr lang="en-US" sz="1800" dirty="0">
              <a:solidFill>
                <a:schemeClr val="accent1"/>
              </a:solidFill>
              <a:latin typeface="Arial" panose="020B0604020202020204" pitchFamily="34" charset="0"/>
            </a:endParaRPr>
          </a:p>
          <a:p>
            <a:endParaRPr lang="en-US" sz="1800" dirty="0">
              <a:solidFill>
                <a:schemeClr val="accent1"/>
              </a:solidFill>
              <a:latin typeface="Arial" panose="020B0604020202020204" pitchFamily="34" charset="0"/>
            </a:endParaRPr>
          </a:p>
          <a:p>
            <a:endParaRPr lang="en-US" sz="1800" dirty="0">
              <a:solidFill>
                <a:schemeClr val="accent1"/>
              </a:solidFill>
              <a:latin typeface="Arial" panose="020B0604020202020204" pitchFamily="34" charset="0"/>
            </a:endParaRPr>
          </a:p>
          <a:p>
            <a:r>
              <a:rPr lang="en-US" sz="1800" dirty="0">
                <a:solidFill>
                  <a:schemeClr val="accent1"/>
                </a:solidFill>
                <a:latin typeface="Arial" panose="020B0604020202020204" pitchFamily="34" charset="0"/>
              </a:rPr>
              <a:t>BIDMC impacts included current trainee awaiting OPT transition to H1B and new interns awaiting OPT approvals. Significant delays were experienced.   </a:t>
            </a:r>
          </a:p>
          <a:p>
            <a:endParaRPr lang="en-US" sz="1800" b="0" i="0" u="none" strike="noStrike" baseline="0" dirty="0">
              <a:solidFill>
                <a:schemeClr val="accent1"/>
              </a:solidFill>
            </a:endParaRPr>
          </a:p>
          <a:p>
            <a:endParaRPr lang="en-US" sz="1800" b="0" i="0" u="none" strike="noStrike" baseline="0" dirty="0">
              <a:solidFill>
                <a:schemeClr val="accent1"/>
              </a:solidFill>
              <a:latin typeface="Arial" panose="020B0604020202020204" pitchFamily="34" charset="0"/>
            </a:endParaRPr>
          </a:p>
          <a:p>
            <a:endParaRPr lang="en-US" sz="1800" b="0" i="0" u="none" strike="noStrike" baseline="0" dirty="0">
              <a:solidFill>
                <a:schemeClr val="accent1"/>
              </a:solidFill>
              <a:latin typeface="Arial" panose="020B0604020202020204" pitchFamily="34" charset="0"/>
            </a:endParaRPr>
          </a:p>
          <a:p>
            <a:endParaRPr lang="en-US" dirty="0"/>
          </a:p>
        </p:txBody>
      </p:sp>
      <p:sp>
        <p:nvSpPr>
          <p:cNvPr id="3" name="Slide Number Placeholder 2">
            <a:extLst>
              <a:ext uri="{FF2B5EF4-FFF2-40B4-BE49-F238E27FC236}">
                <a16:creationId xmlns:a16="http://schemas.microsoft.com/office/drawing/2014/main" id="{3CF6BD00-5A2A-4BA6-8E6C-FF2E3E4C9902}"/>
              </a:ext>
            </a:extLst>
          </p:cNvPr>
          <p:cNvSpPr>
            <a:spLocks noGrp="1"/>
          </p:cNvSpPr>
          <p:nvPr>
            <p:ph type="sldNum" sz="quarter" idx="4"/>
          </p:nvPr>
        </p:nvSpPr>
        <p:spPr/>
        <p:txBody>
          <a:bodyPr/>
          <a:lstStyle/>
          <a:p>
            <a:fld id="{E8A74B61-50D3-3946-8366-1E447A2A8431}" type="slidenum">
              <a:rPr lang="en-US" smtClean="0"/>
              <a:pPr/>
              <a:t>20</a:t>
            </a:fld>
            <a:endParaRPr lang="en-US" dirty="0"/>
          </a:p>
        </p:txBody>
      </p:sp>
      <p:sp>
        <p:nvSpPr>
          <p:cNvPr id="5" name="Text Placeholder 4">
            <a:extLst>
              <a:ext uri="{FF2B5EF4-FFF2-40B4-BE49-F238E27FC236}">
                <a16:creationId xmlns:a16="http://schemas.microsoft.com/office/drawing/2014/main" id="{B1BAEE7B-9547-4B51-999C-4F02821D1252}"/>
              </a:ext>
            </a:extLst>
          </p:cNvPr>
          <p:cNvSpPr>
            <a:spLocks noGrp="1"/>
          </p:cNvSpPr>
          <p:nvPr>
            <p:ph type="body" sz="quarter" idx="18"/>
          </p:nvPr>
        </p:nvSpPr>
        <p:spPr>
          <a:xfrm>
            <a:off x="575733" y="634053"/>
            <a:ext cx="8820150" cy="511810"/>
          </a:xfrm>
        </p:spPr>
        <p:txBody>
          <a:bodyPr/>
          <a:lstStyle/>
          <a:p>
            <a:r>
              <a:rPr lang="en-US" sz="2600" dirty="0"/>
              <a:t>Country Specific H-1B Adjudication Pause </a:t>
            </a:r>
          </a:p>
        </p:txBody>
      </p:sp>
      <p:pic>
        <p:nvPicPr>
          <p:cNvPr id="10" name="Picture 9">
            <a:extLst>
              <a:ext uri="{FF2B5EF4-FFF2-40B4-BE49-F238E27FC236}">
                <a16:creationId xmlns:a16="http://schemas.microsoft.com/office/drawing/2014/main" id="{276934FA-3ECE-4D5C-B1C4-C7F83570F44A}"/>
              </a:ext>
            </a:extLst>
          </p:cNvPr>
          <p:cNvPicPr>
            <a:picLocks noChangeAspect="1"/>
          </p:cNvPicPr>
          <p:nvPr/>
        </p:nvPicPr>
        <p:blipFill>
          <a:blip r:embed="rId2"/>
          <a:stretch>
            <a:fillRect/>
          </a:stretch>
        </p:blipFill>
        <p:spPr>
          <a:xfrm>
            <a:off x="575733" y="2523970"/>
            <a:ext cx="3572486" cy="1810060"/>
          </a:xfrm>
          <a:prstGeom prst="rect">
            <a:avLst/>
          </a:prstGeom>
        </p:spPr>
      </p:pic>
    </p:spTree>
    <p:extLst>
      <p:ext uri="{BB962C8B-B14F-4D97-AF65-F5344CB8AC3E}">
        <p14:creationId xmlns:p14="http://schemas.microsoft.com/office/powerpoint/2010/main" val="30766845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525B80AD-4C17-48C1-BC4D-C1D2F8B888FC}"/>
              </a:ext>
            </a:extLst>
          </p:cNvPr>
          <p:cNvPicPr>
            <a:picLocks noGrp="1" noChangeAspect="1"/>
          </p:cNvPicPr>
          <p:nvPr>
            <p:ph idx="1"/>
          </p:nvPr>
        </p:nvPicPr>
        <p:blipFill>
          <a:blip r:embed="rId3"/>
          <a:stretch>
            <a:fillRect/>
          </a:stretch>
        </p:blipFill>
        <p:spPr>
          <a:xfrm>
            <a:off x="681956" y="1384909"/>
            <a:ext cx="10836919" cy="1238506"/>
          </a:xfrm>
        </p:spPr>
      </p:pic>
      <p:sp>
        <p:nvSpPr>
          <p:cNvPr id="3" name="Slide Number Placeholder 2">
            <a:extLst>
              <a:ext uri="{FF2B5EF4-FFF2-40B4-BE49-F238E27FC236}">
                <a16:creationId xmlns:a16="http://schemas.microsoft.com/office/drawing/2014/main" id="{34D81DA4-4F7C-4E7B-B9E2-33596F29AF6A}"/>
              </a:ext>
            </a:extLst>
          </p:cNvPr>
          <p:cNvSpPr>
            <a:spLocks noGrp="1"/>
          </p:cNvSpPr>
          <p:nvPr>
            <p:ph type="sldNum" sz="quarter" idx="4"/>
          </p:nvPr>
        </p:nvSpPr>
        <p:spPr/>
        <p:txBody>
          <a:bodyPr/>
          <a:lstStyle/>
          <a:p>
            <a:fld id="{E8A74B61-50D3-3946-8366-1E447A2A8431}" type="slidenum">
              <a:rPr lang="en-US" smtClean="0"/>
              <a:pPr/>
              <a:t>21</a:t>
            </a:fld>
            <a:endParaRPr lang="en-US" dirty="0"/>
          </a:p>
        </p:txBody>
      </p:sp>
      <p:sp>
        <p:nvSpPr>
          <p:cNvPr id="4" name="Text Placeholder 3">
            <a:extLst>
              <a:ext uri="{FF2B5EF4-FFF2-40B4-BE49-F238E27FC236}">
                <a16:creationId xmlns:a16="http://schemas.microsoft.com/office/drawing/2014/main" id="{9110A659-B4DA-40F3-90D1-DA6062B1D2A1}"/>
              </a:ext>
            </a:extLst>
          </p:cNvPr>
          <p:cNvSpPr>
            <a:spLocks noGrp="1"/>
          </p:cNvSpPr>
          <p:nvPr>
            <p:ph type="body" sz="quarter" idx="18"/>
          </p:nvPr>
        </p:nvSpPr>
        <p:spPr>
          <a:xfrm>
            <a:off x="605714" y="494911"/>
            <a:ext cx="8820000" cy="757761"/>
          </a:xfrm>
        </p:spPr>
        <p:txBody>
          <a:bodyPr/>
          <a:lstStyle/>
          <a:p>
            <a:r>
              <a:rPr lang="en-US" dirty="0"/>
              <a:t>2026 Main Residency Match Data</a:t>
            </a:r>
          </a:p>
          <a:p>
            <a:r>
              <a:rPr lang="en-US" sz="1400" b="0" dirty="0"/>
              <a:t>Intealth.org</a:t>
            </a:r>
            <a:r>
              <a:rPr lang="en-US" sz="1400" dirty="0"/>
              <a:t>	</a:t>
            </a:r>
          </a:p>
        </p:txBody>
      </p:sp>
      <p:pic>
        <p:nvPicPr>
          <p:cNvPr id="8" name="Picture 7">
            <a:extLst>
              <a:ext uri="{FF2B5EF4-FFF2-40B4-BE49-F238E27FC236}">
                <a16:creationId xmlns:a16="http://schemas.microsoft.com/office/drawing/2014/main" id="{D295096A-8816-4739-9545-F2635FD17D8B}"/>
              </a:ext>
            </a:extLst>
          </p:cNvPr>
          <p:cNvPicPr>
            <a:picLocks noChangeAspect="1"/>
          </p:cNvPicPr>
          <p:nvPr/>
        </p:nvPicPr>
        <p:blipFill>
          <a:blip r:embed="rId4"/>
          <a:stretch>
            <a:fillRect/>
          </a:stretch>
        </p:blipFill>
        <p:spPr>
          <a:xfrm>
            <a:off x="678671" y="2791164"/>
            <a:ext cx="10834665" cy="3536413"/>
          </a:xfrm>
          <a:prstGeom prst="rect">
            <a:avLst/>
          </a:prstGeom>
        </p:spPr>
      </p:pic>
    </p:spTree>
    <p:extLst>
      <p:ext uri="{BB962C8B-B14F-4D97-AF65-F5344CB8AC3E}">
        <p14:creationId xmlns:p14="http://schemas.microsoft.com/office/powerpoint/2010/main" val="12967739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679C66-3938-4174-A4A6-04966D5FDCA7}"/>
              </a:ext>
            </a:extLst>
          </p:cNvPr>
          <p:cNvSpPr>
            <a:spLocks noGrp="1"/>
          </p:cNvSpPr>
          <p:nvPr>
            <p:ph type="sldNum" sz="quarter" idx="4"/>
          </p:nvPr>
        </p:nvSpPr>
        <p:spPr/>
        <p:txBody>
          <a:bodyPr/>
          <a:lstStyle/>
          <a:p>
            <a:fld id="{E8A74B61-50D3-3946-8366-1E447A2A8431}" type="slidenum">
              <a:rPr lang="en-US" smtClean="0"/>
              <a:pPr/>
              <a:t>22</a:t>
            </a:fld>
            <a:endParaRPr lang="en-US" dirty="0"/>
          </a:p>
        </p:txBody>
      </p:sp>
      <p:pic>
        <p:nvPicPr>
          <p:cNvPr id="6" name="Picture 5">
            <a:extLst>
              <a:ext uri="{FF2B5EF4-FFF2-40B4-BE49-F238E27FC236}">
                <a16:creationId xmlns:a16="http://schemas.microsoft.com/office/drawing/2014/main" id="{6E4951AF-6840-4998-8730-D84BA83E7508}"/>
              </a:ext>
            </a:extLst>
          </p:cNvPr>
          <p:cNvPicPr>
            <a:picLocks noChangeAspect="1"/>
          </p:cNvPicPr>
          <p:nvPr/>
        </p:nvPicPr>
        <p:blipFill>
          <a:blip r:embed="rId2"/>
          <a:stretch>
            <a:fillRect/>
          </a:stretch>
        </p:blipFill>
        <p:spPr>
          <a:xfrm>
            <a:off x="629845" y="1296001"/>
            <a:ext cx="10849775" cy="4971634"/>
          </a:xfrm>
          <a:prstGeom prst="rect">
            <a:avLst/>
          </a:prstGeom>
        </p:spPr>
      </p:pic>
      <p:pic>
        <p:nvPicPr>
          <p:cNvPr id="8" name="Picture 7">
            <a:extLst>
              <a:ext uri="{FF2B5EF4-FFF2-40B4-BE49-F238E27FC236}">
                <a16:creationId xmlns:a16="http://schemas.microsoft.com/office/drawing/2014/main" id="{E2BDC596-1941-4AC2-A027-599F3DA99C03}"/>
              </a:ext>
            </a:extLst>
          </p:cNvPr>
          <p:cNvPicPr>
            <a:picLocks noChangeAspect="1"/>
          </p:cNvPicPr>
          <p:nvPr/>
        </p:nvPicPr>
        <p:blipFill>
          <a:blip r:embed="rId3"/>
          <a:stretch>
            <a:fillRect/>
          </a:stretch>
        </p:blipFill>
        <p:spPr>
          <a:xfrm>
            <a:off x="575733" y="57716"/>
            <a:ext cx="7535327" cy="876422"/>
          </a:xfrm>
          <a:prstGeom prst="rect">
            <a:avLst/>
          </a:prstGeom>
        </p:spPr>
      </p:pic>
    </p:spTree>
    <p:extLst>
      <p:ext uri="{BB962C8B-B14F-4D97-AF65-F5344CB8AC3E}">
        <p14:creationId xmlns:p14="http://schemas.microsoft.com/office/powerpoint/2010/main" val="33477166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70145DDB-D4DF-473A-AC31-DDA39895B6DD}"/>
              </a:ext>
            </a:extLst>
          </p:cNvPr>
          <p:cNvPicPr>
            <a:picLocks noGrp="1" noChangeAspect="1"/>
          </p:cNvPicPr>
          <p:nvPr>
            <p:ph idx="1"/>
          </p:nvPr>
        </p:nvPicPr>
        <p:blipFill>
          <a:blip r:embed="rId2"/>
          <a:stretch>
            <a:fillRect/>
          </a:stretch>
        </p:blipFill>
        <p:spPr>
          <a:xfrm>
            <a:off x="675197" y="1948721"/>
            <a:ext cx="11121178" cy="3282845"/>
          </a:xfrm>
        </p:spPr>
      </p:pic>
      <p:sp>
        <p:nvSpPr>
          <p:cNvPr id="3" name="Slide Number Placeholder 2">
            <a:extLst>
              <a:ext uri="{FF2B5EF4-FFF2-40B4-BE49-F238E27FC236}">
                <a16:creationId xmlns:a16="http://schemas.microsoft.com/office/drawing/2014/main" id="{C5F38954-7302-4054-AB6B-837481961369}"/>
              </a:ext>
            </a:extLst>
          </p:cNvPr>
          <p:cNvSpPr>
            <a:spLocks noGrp="1"/>
          </p:cNvSpPr>
          <p:nvPr>
            <p:ph type="sldNum" sz="quarter" idx="4"/>
          </p:nvPr>
        </p:nvSpPr>
        <p:spPr/>
        <p:txBody>
          <a:bodyPr/>
          <a:lstStyle/>
          <a:p>
            <a:fld id="{E8A74B61-50D3-3946-8366-1E447A2A8431}" type="slidenum">
              <a:rPr lang="en-US" smtClean="0"/>
              <a:pPr/>
              <a:t>23</a:t>
            </a:fld>
            <a:endParaRPr lang="en-US" dirty="0"/>
          </a:p>
        </p:txBody>
      </p:sp>
      <p:pic>
        <p:nvPicPr>
          <p:cNvPr id="7" name="Picture 6">
            <a:extLst>
              <a:ext uri="{FF2B5EF4-FFF2-40B4-BE49-F238E27FC236}">
                <a16:creationId xmlns:a16="http://schemas.microsoft.com/office/drawing/2014/main" id="{D230E72B-0C88-4AB7-A52E-D22D7A0DD161}"/>
              </a:ext>
            </a:extLst>
          </p:cNvPr>
          <p:cNvPicPr>
            <a:picLocks noChangeAspect="1"/>
          </p:cNvPicPr>
          <p:nvPr/>
        </p:nvPicPr>
        <p:blipFill>
          <a:blip r:embed="rId3"/>
          <a:stretch>
            <a:fillRect/>
          </a:stretch>
        </p:blipFill>
        <p:spPr>
          <a:xfrm>
            <a:off x="543511" y="121418"/>
            <a:ext cx="7535327" cy="876422"/>
          </a:xfrm>
          <a:prstGeom prst="rect">
            <a:avLst/>
          </a:prstGeom>
        </p:spPr>
      </p:pic>
    </p:spTree>
    <p:extLst>
      <p:ext uri="{BB962C8B-B14F-4D97-AF65-F5344CB8AC3E}">
        <p14:creationId xmlns:p14="http://schemas.microsoft.com/office/powerpoint/2010/main" val="12854709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CDF84E0-31E0-4186-B07A-2C479CAABD58}"/>
              </a:ext>
            </a:extLst>
          </p:cNvPr>
          <p:cNvSpPr>
            <a:spLocks noGrp="1"/>
          </p:cNvSpPr>
          <p:nvPr>
            <p:ph idx="1"/>
          </p:nvPr>
        </p:nvSpPr>
        <p:spPr>
          <a:xfrm>
            <a:off x="788797" y="1284265"/>
            <a:ext cx="9456034" cy="4470712"/>
          </a:xfrm>
        </p:spPr>
        <p:txBody>
          <a:bodyPr/>
          <a:lstStyle/>
          <a:p>
            <a:pPr algn="l"/>
            <a:endParaRPr lang="en-US" sz="1800" b="0" i="0" u="none" strike="noStrike" baseline="0" dirty="0">
              <a:solidFill>
                <a:srgbClr val="000000"/>
              </a:solidFill>
              <a:latin typeface="Arial" panose="020B0604020202020204" pitchFamily="34" charset="0"/>
            </a:endParaRPr>
          </a:p>
          <a:p>
            <a:pPr marL="285750" indent="-285750">
              <a:buFont typeface="Wingdings" panose="05000000000000000000" pitchFamily="2" charset="2"/>
              <a:buChar char="Ø"/>
            </a:pPr>
            <a:r>
              <a:rPr lang="en-US" sz="1800" b="0" i="0" u="none" strike="noStrike" baseline="0" dirty="0">
                <a:solidFill>
                  <a:schemeClr val="accent1"/>
                </a:solidFill>
                <a:latin typeface="Arial" panose="020B0604020202020204" pitchFamily="34" charset="0"/>
              </a:rPr>
              <a:t>National trends across GME</a:t>
            </a:r>
          </a:p>
          <a:p>
            <a:endParaRPr lang="en-US" sz="800" b="0" i="0" u="none" strike="noStrike" baseline="0" dirty="0">
              <a:solidFill>
                <a:schemeClr val="accent1"/>
              </a:solidFill>
              <a:latin typeface="Arial" panose="020B0604020202020204" pitchFamily="34" charset="0"/>
            </a:endParaRPr>
          </a:p>
          <a:p>
            <a:pPr marL="285750" indent="-285750">
              <a:buFont typeface="Wingdings" panose="05000000000000000000" pitchFamily="2" charset="2"/>
              <a:buChar char="Ø"/>
            </a:pPr>
            <a:r>
              <a:rPr lang="en-US" sz="1800" dirty="0">
                <a:solidFill>
                  <a:schemeClr val="accent1"/>
                </a:solidFill>
                <a:latin typeface="Arial" panose="020B0604020202020204" pitchFamily="34" charset="0"/>
              </a:rPr>
              <a:t>Changing policies </a:t>
            </a:r>
          </a:p>
          <a:p>
            <a:pPr marL="861750" lvl="4" indent="-285750">
              <a:buFont typeface="Courier New" panose="02070309020205020404" pitchFamily="49" charset="0"/>
              <a:buChar char="o"/>
            </a:pPr>
            <a:r>
              <a:rPr lang="en-US" sz="1800" dirty="0">
                <a:solidFill>
                  <a:schemeClr val="accent1"/>
                </a:solidFill>
                <a:latin typeface="Arial" panose="020B0604020202020204" pitchFamily="34" charset="0"/>
              </a:rPr>
              <a:t>J1/F1 Duration of Status</a:t>
            </a:r>
          </a:p>
          <a:p>
            <a:pPr marL="861750" lvl="4" indent="-285750">
              <a:buFont typeface="Courier New" panose="02070309020205020404" pitchFamily="49" charset="0"/>
              <a:buChar char="o"/>
            </a:pPr>
            <a:r>
              <a:rPr lang="en-US" sz="1800" dirty="0">
                <a:solidFill>
                  <a:schemeClr val="accent1"/>
                </a:solidFill>
                <a:latin typeface="Arial" panose="020B0604020202020204" pitchFamily="34" charset="0"/>
              </a:rPr>
              <a:t>Presidential Proclamations – 100K fee?</a:t>
            </a:r>
          </a:p>
          <a:p>
            <a:pPr marL="861750" lvl="4" indent="-285750">
              <a:buFont typeface="Courier New" panose="02070309020205020404" pitchFamily="49" charset="0"/>
              <a:buChar char="o"/>
            </a:pPr>
            <a:r>
              <a:rPr lang="en-US" sz="1800" dirty="0">
                <a:solidFill>
                  <a:schemeClr val="accent1"/>
                </a:solidFill>
                <a:latin typeface="Arial" panose="020B0604020202020204" pitchFamily="34" charset="0"/>
              </a:rPr>
              <a:t>Country specific adjudication pauses</a:t>
            </a:r>
          </a:p>
          <a:p>
            <a:pPr marL="861750" lvl="4" indent="-285750">
              <a:buFont typeface="Courier New" panose="02070309020205020404" pitchFamily="49" charset="0"/>
              <a:buChar char="o"/>
            </a:pPr>
            <a:r>
              <a:rPr lang="en-US" sz="1800" dirty="0">
                <a:solidFill>
                  <a:schemeClr val="accent1"/>
                </a:solidFill>
                <a:latin typeface="Arial" panose="020B0604020202020204" pitchFamily="34" charset="0"/>
              </a:rPr>
              <a:t>DACA uncertainty</a:t>
            </a:r>
          </a:p>
          <a:p>
            <a:pPr marL="861750" lvl="4" indent="-285750">
              <a:buFont typeface="Courier New" panose="02070309020205020404" pitchFamily="49" charset="0"/>
              <a:buChar char="o"/>
            </a:pPr>
            <a:r>
              <a:rPr lang="en-US" sz="1800" dirty="0">
                <a:solidFill>
                  <a:schemeClr val="accent1"/>
                </a:solidFill>
                <a:latin typeface="Arial" panose="020B0604020202020204" pitchFamily="34" charset="0"/>
              </a:rPr>
              <a:t>Pending lawsuits</a:t>
            </a:r>
          </a:p>
          <a:p>
            <a:pPr marL="861750" lvl="4" indent="-285750">
              <a:buFont typeface="Courier New" panose="02070309020205020404" pitchFamily="49" charset="0"/>
              <a:buChar char="o"/>
            </a:pPr>
            <a:r>
              <a:rPr lang="en-US" sz="1800" dirty="0">
                <a:solidFill>
                  <a:schemeClr val="accent1"/>
                </a:solidFill>
                <a:latin typeface="Arial" panose="020B0604020202020204" pitchFamily="34" charset="0"/>
              </a:rPr>
              <a:t>Future fee increases? </a:t>
            </a:r>
          </a:p>
          <a:p>
            <a:pPr lvl="4" indent="0">
              <a:buNone/>
            </a:pPr>
            <a:endParaRPr lang="en-US" sz="800" dirty="0">
              <a:solidFill>
                <a:schemeClr val="accent1"/>
              </a:solidFill>
              <a:latin typeface="Arial" panose="020B0604020202020204" pitchFamily="34" charset="0"/>
            </a:endParaRPr>
          </a:p>
          <a:p>
            <a:pPr marL="285750" indent="-285750">
              <a:buFont typeface="Wingdings" panose="05000000000000000000" pitchFamily="2" charset="2"/>
              <a:buChar char="Ø"/>
            </a:pPr>
            <a:r>
              <a:rPr lang="en-US" sz="1800" b="0" i="0" u="none" strike="noStrike" baseline="0" dirty="0">
                <a:solidFill>
                  <a:schemeClr val="accent1"/>
                </a:solidFill>
                <a:latin typeface="Arial" panose="020B0604020202020204" pitchFamily="34" charset="0"/>
              </a:rPr>
              <a:t>Embassy Appointment delays</a:t>
            </a:r>
          </a:p>
          <a:p>
            <a:endParaRPr lang="en-US" sz="1800" b="0" i="0" u="none" strike="noStrike" baseline="0" dirty="0">
              <a:solidFill>
                <a:schemeClr val="accent1"/>
              </a:solidFill>
              <a:latin typeface="Arial" panose="020B0604020202020204" pitchFamily="34" charset="0"/>
            </a:endParaRPr>
          </a:p>
          <a:p>
            <a:pPr marL="285750" indent="-285750">
              <a:buFont typeface="Wingdings" panose="05000000000000000000" pitchFamily="2" charset="2"/>
              <a:buChar char="Ø"/>
            </a:pPr>
            <a:endParaRPr lang="en-US" sz="1800" b="0" i="0" u="none" strike="noStrike" baseline="0" dirty="0">
              <a:solidFill>
                <a:schemeClr val="accent1"/>
              </a:solidFill>
              <a:latin typeface="Arial" panose="020B0604020202020204" pitchFamily="34" charset="0"/>
            </a:endParaRPr>
          </a:p>
          <a:p>
            <a:endParaRPr lang="en-US" dirty="0"/>
          </a:p>
        </p:txBody>
      </p:sp>
      <p:sp>
        <p:nvSpPr>
          <p:cNvPr id="3" name="Slide Number Placeholder 2">
            <a:extLst>
              <a:ext uri="{FF2B5EF4-FFF2-40B4-BE49-F238E27FC236}">
                <a16:creationId xmlns:a16="http://schemas.microsoft.com/office/drawing/2014/main" id="{3CF6BD00-5A2A-4BA6-8E6C-FF2E3E4C9902}"/>
              </a:ext>
            </a:extLst>
          </p:cNvPr>
          <p:cNvSpPr>
            <a:spLocks noGrp="1"/>
          </p:cNvSpPr>
          <p:nvPr>
            <p:ph type="sldNum" sz="quarter" idx="4"/>
          </p:nvPr>
        </p:nvSpPr>
        <p:spPr/>
        <p:txBody>
          <a:bodyPr/>
          <a:lstStyle/>
          <a:p>
            <a:fld id="{E8A74B61-50D3-3946-8366-1E447A2A8431}" type="slidenum">
              <a:rPr lang="en-US" smtClean="0"/>
              <a:pPr/>
              <a:t>24</a:t>
            </a:fld>
            <a:endParaRPr lang="en-US" dirty="0"/>
          </a:p>
        </p:txBody>
      </p:sp>
      <p:sp>
        <p:nvSpPr>
          <p:cNvPr id="5" name="Text Placeholder 4">
            <a:extLst>
              <a:ext uri="{FF2B5EF4-FFF2-40B4-BE49-F238E27FC236}">
                <a16:creationId xmlns:a16="http://schemas.microsoft.com/office/drawing/2014/main" id="{B1BAEE7B-9547-4B51-999C-4F02821D1252}"/>
              </a:ext>
            </a:extLst>
          </p:cNvPr>
          <p:cNvSpPr>
            <a:spLocks noGrp="1"/>
          </p:cNvSpPr>
          <p:nvPr>
            <p:ph type="body" sz="quarter" idx="18"/>
          </p:nvPr>
        </p:nvSpPr>
        <p:spPr>
          <a:xfrm>
            <a:off x="575733" y="634053"/>
            <a:ext cx="8820150" cy="511810"/>
          </a:xfrm>
        </p:spPr>
        <p:txBody>
          <a:bodyPr/>
          <a:lstStyle/>
          <a:p>
            <a:r>
              <a:rPr lang="en-US" sz="2600" dirty="0"/>
              <a:t>Future Considerations</a:t>
            </a:r>
          </a:p>
        </p:txBody>
      </p:sp>
    </p:spTree>
    <p:extLst>
      <p:ext uri="{BB962C8B-B14F-4D97-AF65-F5344CB8AC3E}">
        <p14:creationId xmlns:p14="http://schemas.microsoft.com/office/powerpoint/2010/main" val="24822684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CDF84E0-31E0-4186-B07A-2C479CAABD58}"/>
              </a:ext>
            </a:extLst>
          </p:cNvPr>
          <p:cNvSpPr>
            <a:spLocks noGrp="1"/>
          </p:cNvSpPr>
          <p:nvPr>
            <p:ph idx="1"/>
          </p:nvPr>
        </p:nvSpPr>
        <p:spPr>
          <a:xfrm>
            <a:off x="762164" y="1497330"/>
            <a:ext cx="10459211" cy="4470712"/>
          </a:xfrm>
        </p:spPr>
        <p:txBody>
          <a:bodyPr/>
          <a:lstStyle/>
          <a:p>
            <a:pPr algn="l"/>
            <a:endParaRPr lang="en-US" sz="1800" b="0" i="0" u="none" strike="noStrike" baseline="0" dirty="0">
              <a:solidFill>
                <a:schemeClr val="accent1"/>
              </a:solidFill>
              <a:ea typeface="Calibri" panose="020F0502020204030204" pitchFamily="34" charset="0"/>
              <a:cs typeface="Calibri" panose="020F0502020204030204" pitchFamily="34" charset="0"/>
            </a:endParaRPr>
          </a:p>
          <a:p>
            <a:pPr marL="0" marR="0">
              <a:spcBef>
                <a:spcPts val="0"/>
              </a:spcBef>
              <a:spcAft>
                <a:spcPts val="0"/>
              </a:spcAft>
            </a:pPr>
            <a:r>
              <a:rPr lang="en-US" sz="1800" dirty="0">
                <a:solidFill>
                  <a:schemeClr val="accent1"/>
                </a:solidFill>
                <a:effectLst/>
                <a:ea typeface="Calibri" panose="020F0502020204030204" pitchFamily="34" charset="0"/>
                <a:cs typeface="Calibri" panose="020F0502020204030204" pitchFamily="34" charset="0"/>
              </a:rPr>
              <a:t>At this time </a:t>
            </a:r>
            <a:r>
              <a:rPr lang="en-US" sz="1800" dirty="0">
                <a:solidFill>
                  <a:schemeClr val="accent1"/>
                </a:solidFill>
                <a:ea typeface="Calibri" panose="020F0502020204030204" pitchFamily="34" charset="0"/>
                <a:cs typeface="Calibri" panose="020F0502020204030204" pitchFamily="34" charset="0"/>
              </a:rPr>
              <a:t>BIDMC </a:t>
            </a:r>
            <a:r>
              <a:rPr lang="en-US" sz="1800" dirty="0">
                <a:solidFill>
                  <a:schemeClr val="accent1"/>
                </a:solidFill>
                <a:effectLst/>
                <a:ea typeface="Calibri" panose="020F0502020204030204" pitchFamily="34" charset="0"/>
                <a:cs typeface="Calibri" panose="020F0502020204030204" pitchFamily="34" charset="0"/>
              </a:rPr>
              <a:t>sponsors both H1Bs (</a:t>
            </a:r>
            <a:r>
              <a:rPr lang="en-US" sz="1800" b="1" u="sng" dirty="0">
                <a:solidFill>
                  <a:schemeClr val="accent1"/>
                </a:solidFill>
                <a:effectLst/>
                <a:ea typeface="Calibri" panose="020F0502020204030204" pitchFamily="34" charset="0"/>
                <a:cs typeface="Calibri" panose="020F0502020204030204" pitchFamily="34" charset="0"/>
              </a:rPr>
              <a:t>if already in the US</a:t>
            </a:r>
            <a:r>
              <a:rPr lang="en-US" sz="1800" dirty="0">
                <a:solidFill>
                  <a:schemeClr val="accent1"/>
                </a:solidFill>
                <a:effectLst/>
                <a:ea typeface="Calibri" panose="020F0502020204030204" pitchFamily="34" charset="0"/>
                <a:cs typeface="Calibri" panose="020F0502020204030204" pitchFamily="34" charset="0"/>
              </a:rPr>
              <a:t> in valid H1B status) and J1 visas.   </a:t>
            </a:r>
          </a:p>
          <a:p>
            <a:pPr marL="0" marR="0">
              <a:spcBef>
                <a:spcPts val="0"/>
              </a:spcBef>
              <a:spcAft>
                <a:spcPts val="0"/>
              </a:spcAft>
            </a:pPr>
            <a:endParaRPr lang="en-US" sz="1800" dirty="0">
              <a:solidFill>
                <a:schemeClr val="accent1"/>
              </a:solidFill>
              <a:ea typeface="Calibri" panose="020F0502020204030204" pitchFamily="34" charset="0"/>
              <a:cs typeface="Calibri" panose="020F0502020204030204" pitchFamily="34" charset="0"/>
            </a:endParaRPr>
          </a:p>
          <a:p>
            <a:pPr marL="0" marR="0">
              <a:spcBef>
                <a:spcPts val="0"/>
              </a:spcBef>
              <a:spcAft>
                <a:spcPts val="0"/>
              </a:spcAft>
            </a:pPr>
            <a:r>
              <a:rPr lang="en-US" sz="1800" dirty="0">
                <a:solidFill>
                  <a:schemeClr val="accent1"/>
                </a:solidFill>
                <a:effectLst/>
                <a:ea typeface="Calibri" panose="020F0502020204030204" pitchFamily="34" charset="0"/>
                <a:cs typeface="Calibri" panose="020F0502020204030204" pitchFamily="34" charset="0"/>
              </a:rPr>
              <a:t>The following statement can be shared with applicants:  </a:t>
            </a:r>
          </a:p>
          <a:p>
            <a:pPr marL="0" marR="0">
              <a:spcBef>
                <a:spcPts val="0"/>
              </a:spcBef>
              <a:spcAft>
                <a:spcPts val="0"/>
              </a:spcAft>
            </a:pPr>
            <a:r>
              <a:rPr lang="en-US" sz="1800" dirty="0">
                <a:solidFill>
                  <a:schemeClr val="accent1"/>
                </a:solidFill>
                <a:effectLst/>
                <a:ea typeface="Calibri" panose="020F0502020204030204" pitchFamily="34" charset="0"/>
                <a:cs typeface="Calibri" panose="020F0502020204030204" pitchFamily="34" charset="0"/>
              </a:rPr>
              <a:t> </a:t>
            </a:r>
          </a:p>
          <a:p>
            <a:pPr marL="0" marR="0" fontAlgn="base">
              <a:spcBef>
                <a:spcPts val="0"/>
              </a:spcBef>
              <a:spcAft>
                <a:spcPts val="0"/>
              </a:spcAft>
            </a:pPr>
            <a:r>
              <a:rPr lang="en-US" sz="1800" dirty="0">
                <a:solidFill>
                  <a:schemeClr val="accent1"/>
                </a:solidFill>
                <a:effectLst/>
                <a:ea typeface="Calibri" panose="020F0502020204030204" pitchFamily="34" charset="0"/>
                <a:cs typeface="Calibri" panose="020F0502020204030204" pitchFamily="34" charset="0"/>
              </a:rPr>
              <a:t>“Given the ongoing uncertainty and rapidly changing environment related to visa sponsorships, we are unable to make any promises or guarantees about the organization’s ability to sponsor H-1B petitions for candidates. We remain committed to considering appropriate visa sponsorship options and are continually monitoring the updated guidance and information regarding visa sponsorship options.”</a:t>
            </a:r>
          </a:p>
          <a:p>
            <a:endParaRPr lang="en-US" sz="1800" b="0" i="0" u="none" strike="noStrike" baseline="0" dirty="0">
              <a:solidFill>
                <a:schemeClr val="accent1"/>
              </a:solidFill>
              <a:latin typeface="Arial" panose="020B0604020202020204" pitchFamily="34" charset="0"/>
            </a:endParaRPr>
          </a:p>
          <a:p>
            <a:endParaRPr lang="en-US" sz="1800" b="0" i="0" u="none" strike="noStrike" baseline="0" dirty="0">
              <a:solidFill>
                <a:schemeClr val="accent1"/>
              </a:solidFill>
              <a:latin typeface="Arial" panose="020B0604020202020204" pitchFamily="34" charset="0"/>
            </a:endParaRPr>
          </a:p>
          <a:p>
            <a:pPr marL="285750" indent="-285750">
              <a:buFont typeface="Wingdings" panose="05000000000000000000" pitchFamily="2" charset="2"/>
              <a:buChar char="Ø"/>
            </a:pPr>
            <a:endParaRPr lang="en-US" sz="1800" b="0" i="0" u="none" strike="noStrike" baseline="0" dirty="0">
              <a:solidFill>
                <a:schemeClr val="accent1"/>
              </a:solidFill>
              <a:latin typeface="Arial" panose="020B0604020202020204" pitchFamily="34" charset="0"/>
            </a:endParaRPr>
          </a:p>
          <a:p>
            <a:endParaRPr lang="en-US" dirty="0"/>
          </a:p>
        </p:txBody>
      </p:sp>
      <p:sp>
        <p:nvSpPr>
          <p:cNvPr id="3" name="Slide Number Placeholder 2">
            <a:extLst>
              <a:ext uri="{FF2B5EF4-FFF2-40B4-BE49-F238E27FC236}">
                <a16:creationId xmlns:a16="http://schemas.microsoft.com/office/drawing/2014/main" id="{3CF6BD00-5A2A-4BA6-8E6C-FF2E3E4C9902}"/>
              </a:ext>
            </a:extLst>
          </p:cNvPr>
          <p:cNvSpPr>
            <a:spLocks noGrp="1"/>
          </p:cNvSpPr>
          <p:nvPr>
            <p:ph type="sldNum" sz="quarter" idx="4"/>
          </p:nvPr>
        </p:nvSpPr>
        <p:spPr/>
        <p:txBody>
          <a:bodyPr/>
          <a:lstStyle/>
          <a:p>
            <a:fld id="{E8A74B61-50D3-3946-8366-1E447A2A8431}" type="slidenum">
              <a:rPr lang="en-US" smtClean="0"/>
              <a:pPr/>
              <a:t>25</a:t>
            </a:fld>
            <a:endParaRPr lang="en-US" dirty="0"/>
          </a:p>
        </p:txBody>
      </p:sp>
      <p:sp>
        <p:nvSpPr>
          <p:cNvPr id="5" name="Text Placeholder 4">
            <a:extLst>
              <a:ext uri="{FF2B5EF4-FFF2-40B4-BE49-F238E27FC236}">
                <a16:creationId xmlns:a16="http://schemas.microsoft.com/office/drawing/2014/main" id="{B1BAEE7B-9547-4B51-999C-4F02821D1252}"/>
              </a:ext>
            </a:extLst>
          </p:cNvPr>
          <p:cNvSpPr>
            <a:spLocks noGrp="1"/>
          </p:cNvSpPr>
          <p:nvPr>
            <p:ph type="body" sz="quarter" idx="18"/>
          </p:nvPr>
        </p:nvSpPr>
        <p:spPr>
          <a:xfrm>
            <a:off x="575733" y="634053"/>
            <a:ext cx="8820150" cy="511810"/>
          </a:xfrm>
        </p:spPr>
        <p:txBody>
          <a:bodyPr/>
          <a:lstStyle/>
          <a:p>
            <a:r>
              <a:rPr lang="en-US" sz="2600" dirty="0"/>
              <a:t>What do we tell applicants?</a:t>
            </a:r>
          </a:p>
        </p:txBody>
      </p:sp>
    </p:spTree>
    <p:extLst>
      <p:ext uri="{BB962C8B-B14F-4D97-AF65-F5344CB8AC3E}">
        <p14:creationId xmlns:p14="http://schemas.microsoft.com/office/powerpoint/2010/main" val="1973067641"/>
      </p:ext>
    </p:extLst>
  </p:cSld>
  <p:clrMapOvr>
    <a:masterClrMapping/>
  </p:clrMapOvr>
</p:sld>
</file>

<file path=ppt/theme/theme1.xml><?xml version="1.0" encoding="utf-8"?>
<a:theme xmlns:a="http://schemas.openxmlformats.org/drawingml/2006/main" name="2019 Seyfarth theme">
  <a:themeElements>
    <a:clrScheme name="2019 Seyfarth Palette">
      <a:dk1>
        <a:srgbClr val="000000"/>
      </a:dk1>
      <a:lt1>
        <a:srgbClr val="666666"/>
      </a:lt1>
      <a:dk2>
        <a:srgbClr val="000000"/>
      </a:dk2>
      <a:lt2>
        <a:srgbClr val="FFFFFF"/>
      </a:lt2>
      <a:accent1>
        <a:srgbClr val="FD8D22"/>
      </a:accent1>
      <a:accent2>
        <a:srgbClr val="D15E14"/>
      </a:accent2>
      <a:accent3>
        <a:srgbClr val="009D93"/>
      </a:accent3>
      <a:accent4>
        <a:srgbClr val="2F7270"/>
      </a:accent4>
      <a:accent5>
        <a:srgbClr val="5E61A7"/>
      </a:accent5>
      <a:accent6>
        <a:srgbClr val="3B406B"/>
      </a:accent6>
      <a:hlink>
        <a:srgbClr val="9A7C49"/>
      </a:hlink>
      <a:folHlink>
        <a:srgbClr val="7F7F7F"/>
      </a:folHlink>
    </a:clrScheme>
    <a:fontScheme name="Seyfarth Office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miter lim="800000"/>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Widescreen Basic U.S.-Shanghai.potx" id="{0DC2470E-9612-4FD6-B773-A831C6F85175}" vid="{CF9B9162-0550-4709-8767-05BBE6E9D2A1}"/>
    </a:ext>
  </a:extLst>
</a:theme>
</file>

<file path=ppt/theme/theme2.xml><?xml version="1.0" encoding="utf-8"?>
<a:theme xmlns:a="http://schemas.openxmlformats.org/drawingml/2006/main" name="BILH_BIDMC_HMS_Widescreen_PPT (1)">
  <a:themeElements>
    <a:clrScheme name="BILH Theme Colours">
      <a:dk1>
        <a:sysClr val="windowText" lastClr="000000"/>
      </a:dk1>
      <a:lt1>
        <a:sysClr val="window" lastClr="FFFFFF"/>
      </a:lt1>
      <a:dk2>
        <a:srgbClr val="183E75"/>
      </a:dk2>
      <a:lt2>
        <a:srgbClr val="706F6F"/>
      </a:lt2>
      <a:accent1>
        <a:srgbClr val="183E75"/>
      </a:accent1>
      <a:accent2>
        <a:srgbClr val="0069B4"/>
      </a:accent2>
      <a:accent3>
        <a:srgbClr val="009EDF"/>
      </a:accent3>
      <a:accent4>
        <a:srgbClr val="784A99"/>
      </a:accent4>
      <a:accent5>
        <a:srgbClr val="F28F0F"/>
      </a:accent5>
      <a:accent6>
        <a:srgbClr val="F7C425"/>
      </a:accent6>
      <a:hlink>
        <a:srgbClr val="9D9D9C"/>
      </a:hlink>
      <a:folHlink>
        <a:srgbClr val="007CC1"/>
      </a:folHlink>
    </a:clrScheme>
    <a:fontScheme name="BILH Theme Fonts">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ILH_BIDMC_HMS_Widescreen_10_21_2019" id="{F1E699B9-AF08-4B3F-918B-B5A0BB7B7F5F}" vid="{35808CE8-46CD-4DDD-82A1-7656BC56C95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661</TotalTime>
  <Words>2118</Words>
  <Application>Microsoft Office PowerPoint</Application>
  <PresentationFormat>Widescreen</PresentationFormat>
  <Paragraphs>272</Paragraphs>
  <Slides>25</Slides>
  <Notes>13</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25</vt:i4>
      </vt:variant>
    </vt:vector>
  </HeadingPairs>
  <TitlesOfParts>
    <vt:vector size="33" baseType="lpstr">
      <vt:lpstr>Aptos</vt:lpstr>
      <vt:lpstr>Aptos Display</vt:lpstr>
      <vt:lpstr>Arial</vt:lpstr>
      <vt:lpstr>Courier New</vt:lpstr>
      <vt:lpstr>Symbol</vt:lpstr>
      <vt:lpstr>Wingdings</vt:lpstr>
      <vt:lpstr>2019 Seyfarth theme</vt:lpstr>
      <vt:lpstr>BILH_BIDMC_HMS_Widescreen_PPT (1)</vt:lpstr>
      <vt:lpstr>GME Visa Sponsorships Overview August 10, 2026</vt:lpstr>
      <vt:lpstr>PowerPoint Presentation</vt:lpstr>
      <vt:lpstr>PowerPoint Presentation</vt:lpstr>
      <vt:lpstr>PowerPoint Presentation</vt:lpstr>
      <vt:lpstr>PowerPoint Presentation</vt:lpstr>
      <vt:lpstr>PowerPoint Presentation</vt:lpstr>
      <vt:lpstr>What is Section 212(e), and why is it such a big deal?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GME Planning  Through the Lens of  U.S. Immigration</dc:title>
  <dc:creator>Dubois, Laurie (BIDMC - Medical Education)</dc:creator>
  <cp:lastModifiedBy>Dubois, Laurie (BIDMC - Medical Education)</cp:lastModifiedBy>
  <cp:revision>62</cp:revision>
  <cp:lastPrinted>1900-01-01T06:00:00Z</cp:lastPrinted>
  <dcterms:created xsi:type="dcterms:W3CDTF">1900-01-01T06:00:00Z</dcterms:created>
  <dcterms:modified xsi:type="dcterms:W3CDTF">2026-08-10T12:38:21Z</dcterms:modified>
</cp:coreProperties>
</file>